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9315A8-67DF-4D91-99DA-FAD5C102C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88130A-ACDD-47A9-8B30-1297C6A0A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D7474C-546E-4873-B172-54F4004C0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793DCD-7674-4055-8D47-FF709C6F9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D78CF1-F291-41A8-BF2F-71C5EB3A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448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4EA77-653C-4A68-A9DA-BF32E4A4E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BC4257-C058-4B5F-91E0-7A22777ED2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9CF848-A1B3-449E-8E25-774B9C80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552326-E37A-406E-A244-7DA2A4E7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5D68B1-C782-482A-9118-D8DC0A2A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428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D40BAC-CE87-4943-82B1-AAED562D6A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607392-D25F-458F-9242-5EB28228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9FA850-E3DB-47F1-9D0A-4622872A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0F7570-534B-4157-B6E0-00DF6C00D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8B48EC-AF9A-4285-B442-2E628E97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451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7C9BC-7F01-4609-9DFB-85999CEA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507A42-1781-4086-9463-5511F5830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858D5E-D808-4B96-B382-B6806F9D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0E21FD-353A-4105-B4D4-EEA3B1FC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C7BBCA-9544-4211-A0C8-B3BEF85A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17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548D9-422F-43BD-905D-15CAA7D61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BBB8EE-F75F-4E66-BBEC-04AB9F7E5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452E7A-BA3D-458F-AD5A-900B63553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EC80B0-85D8-4C41-BD69-8B1C72845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E6407F-9D85-40DD-A9A7-B9EA9B360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371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7FBAF-B05B-44CB-8BF1-7B157F279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3E20DA-6212-460E-A70D-FC3A8EB82D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6F1B57-E369-43F5-A401-40D35DF51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B0EA4D-45CB-41B8-BC31-D31F2C47A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A11D53-C51F-432A-9974-E1A6AA838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9B7250-79A1-4C22-99DA-1A125617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98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87052-5E9F-4831-9C5A-F1CB3EA66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99CD1E-0EC7-48B6-B94D-81F8E131E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E8605-6525-45E0-BC3C-640964DD1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6722BD-432A-4996-BA82-77C1383AB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49F3C6-414B-43ED-8D62-0A11186D0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5DFC19-BECB-4DA1-BFEB-8D54C164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9972F0-ECA3-4141-BCD4-410EC6DE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6885AD0-0D4E-4DDB-8948-DA878140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61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ECEB5-4A61-4364-B279-974419B81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64A51B8-A9A4-4B3F-BD76-F8B43B940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359DA40-F158-479C-BD94-C8F7D62C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1751B8-4BDD-4B8F-98C2-8AFD4751F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476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1C7B87-298C-4E1F-A8AF-0E47650C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0D6106-4D7E-4D8F-B9AD-E3FA1F665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E3A8658-1DDF-4C83-994E-13EF6FDA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251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A5E29-D61A-4A2B-A8E6-361AF3C51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D87915-4A62-4E23-8FC9-334DD7A1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C69995-0E5D-40D9-A65F-78AE12514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3F8820-12DB-42B0-8252-FB6EE1233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C83C4C-7E05-4FE7-98B9-D89A838C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DF6DC8-3BA0-46CD-BEB7-12DF8C81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83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345F0-183D-4224-B69F-155EE11E7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6690B2-0C5C-4932-8148-89CBE1AE1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C88D11-1F3D-4238-8292-79BAC2C2C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6A8BD5-0F54-49E2-B1D1-1B73D04B0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66DFCD-FC33-412B-8C70-A4AA0AB80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14482C-FC54-4334-B0DF-61AAD871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510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556B44-3334-4B55-B5CF-1C34E2E2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118EB-043A-4EF0-918C-9AE983F77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B406B5-7740-44A0-A338-A9E9E5C35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AEF0A-9C95-4167-90F1-1E519488BA84}" type="datetimeFigureOut">
              <a:rPr lang="es-MX" smtClean="0"/>
              <a:t>29/11/2021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4036D8-7DEC-46C9-A0D2-FDA415DC0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0E092-9FDC-49A4-B27B-B29511E65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3D749-D0C4-4FA8-B8E4-858629213A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96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FB352-4CD0-48B5-926B-97264F95A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D645AA-8A96-4269-AA02-AEE39DDF9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EA6B957-DE2C-4642-A615-7D4B0A2F6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80"/>
            <a:ext cx="12312345" cy="685807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FE91428-C6EC-4440-880B-988E9370E493}"/>
              </a:ext>
            </a:extLst>
          </p:cNvPr>
          <p:cNvSpPr txBox="1"/>
          <p:nvPr/>
        </p:nvSpPr>
        <p:spPr>
          <a:xfrm>
            <a:off x="6156171" y="568623"/>
            <a:ext cx="3350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El gerente o encargado de </a:t>
            </a:r>
          </a:p>
          <a:p>
            <a:pPr algn="just"/>
            <a:r>
              <a:rPr lang="es-MX" dirty="0"/>
              <a:t>Sucursal solo podrá ver los empleados de su propia sucursal.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AA8D80F-10F3-4F04-B689-F6B2772F5794}"/>
              </a:ext>
            </a:extLst>
          </p:cNvPr>
          <p:cNvSpPr/>
          <p:nvPr/>
        </p:nvSpPr>
        <p:spPr>
          <a:xfrm>
            <a:off x="7189365" y="1778466"/>
            <a:ext cx="578841" cy="50627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10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FB352-4CD0-48B5-926B-97264F95A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D645AA-8A96-4269-AA02-AEE39DDF9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380479F-10CC-4378-9294-4D29801F8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805C0078-ACE2-43A6-8E6F-1E29EE5211DA}"/>
              </a:ext>
            </a:extLst>
          </p:cNvPr>
          <p:cNvSpPr txBox="1"/>
          <p:nvPr/>
        </p:nvSpPr>
        <p:spPr>
          <a:xfrm>
            <a:off x="2669599" y="5422028"/>
            <a:ext cx="727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Estado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63EA129E-E1D2-438E-8A91-7F3C66DB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312" y="5349875"/>
            <a:ext cx="3450992" cy="39052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D6EE04DE-6AA8-477C-BF29-65F6C605DDB1}"/>
              </a:ext>
            </a:extLst>
          </p:cNvPr>
          <p:cNvSpPr txBox="1"/>
          <p:nvPr/>
        </p:nvSpPr>
        <p:spPr>
          <a:xfrm>
            <a:off x="3325206" y="5423774"/>
            <a:ext cx="2392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/>
              <a:t>Solicitud de Baja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93D4AB5-8FDC-4979-8A25-19C902C4D934}"/>
              </a:ext>
            </a:extLst>
          </p:cNvPr>
          <p:cNvSpPr txBox="1"/>
          <p:nvPr/>
        </p:nvSpPr>
        <p:spPr>
          <a:xfrm>
            <a:off x="6096000" y="3509963"/>
            <a:ext cx="4976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En esta apartado el gerente o encargado de </a:t>
            </a:r>
          </a:p>
          <a:p>
            <a:r>
              <a:rPr lang="es-MX" dirty="0"/>
              <a:t>Sucursal solicita la baja de un empleado a recursos </a:t>
            </a:r>
          </a:p>
          <a:p>
            <a:r>
              <a:rPr lang="es-MX" dirty="0"/>
              <a:t>Humanos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F15A9549-4009-4355-B83A-B6C4A1820E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6359117"/>
            <a:ext cx="316230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80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FB352-4CD0-48B5-926B-97264F95A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D645AA-8A96-4269-AA02-AEE39DDF9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380479F-10CC-4378-9294-4D29801F8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805C0078-ACE2-43A6-8E6F-1E29EE5211DA}"/>
              </a:ext>
            </a:extLst>
          </p:cNvPr>
          <p:cNvSpPr txBox="1"/>
          <p:nvPr/>
        </p:nvSpPr>
        <p:spPr>
          <a:xfrm>
            <a:off x="2669599" y="5422028"/>
            <a:ext cx="727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Estado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63EA129E-E1D2-438E-8A91-7F3C66DB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312" y="5349875"/>
            <a:ext cx="3450992" cy="39052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D6EE04DE-6AA8-477C-BF29-65F6C605DDB1}"/>
              </a:ext>
            </a:extLst>
          </p:cNvPr>
          <p:cNvSpPr txBox="1"/>
          <p:nvPr/>
        </p:nvSpPr>
        <p:spPr>
          <a:xfrm>
            <a:off x="3325206" y="5423774"/>
            <a:ext cx="2392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/>
              <a:t>Solicitud de Baja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93D4AB5-8FDC-4979-8A25-19C902C4D934}"/>
              </a:ext>
            </a:extLst>
          </p:cNvPr>
          <p:cNvSpPr txBox="1"/>
          <p:nvPr/>
        </p:nvSpPr>
        <p:spPr>
          <a:xfrm>
            <a:off x="6179890" y="4334470"/>
            <a:ext cx="4976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En esta pantalla el gerente o encargado de </a:t>
            </a:r>
          </a:p>
          <a:p>
            <a:r>
              <a:rPr lang="es-MX" dirty="0"/>
              <a:t>Sucursal solicita la baja de un empleado a recursos </a:t>
            </a:r>
          </a:p>
          <a:p>
            <a:r>
              <a:rPr lang="es-MX" dirty="0"/>
              <a:t>humanos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F15A9549-4009-4355-B83A-B6C4A1820E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6359117"/>
            <a:ext cx="3162300" cy="4286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0AF334C-5C04-43B3-BBFA-BC05B89EED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0111" y="1057014"/>
            <a:ext cx="10648426" cy="579462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3FB559E-E580-4A05-90BD-1DC6936240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8455" y="1145013"/>
            <a:ext cx="9041440" cy="252917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1C5CAF4-1B1B-4537-AD5D-51345D6BA6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0368" y="1304882"/>
            <a:ext cx="9041440" cy="43446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1B38DC9-8D1D-44AC-909E-C313C24389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58723" y="1777516"/>
            <a:ext cx="9041441" cy="56129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CFB68C5-D529-4180-AFE7-A497F36145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31406" y="2410966"/>
            <a:ext cx="4709787" cy="399888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3CB0874F-E19E-4DD0-8E39-58783717F369}"/>
              </a:ext>
            </a:extLst>
          </p:cNvPr>
          <p:cNvSpPr txBox="1"/>
          <p:nvPr/>
        </p:nvSpPr>
        <p:spPr>
          <a:xfrm>
            <a:off x="1745788" y="2496426"/>
            <a:ext cx="1185419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000" dirty="0"/>
              <a:t>Fecha de solicitud</a:t>
            </a:r>
            <a:endParaRPr lang="es-MX" sz="10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604DB28-3B0A-4808-ACCA-CFF38306A361}"/>
              </a:ext>
            </a:extLst>
          </p:cNvPr>
          <p:cNvSpPr txBox="1"/>
          <p:nvPr/>
        </p:nvSpPr>
        <p:spPr>
          <a:xfrm>
            <a:off x="7228239" y="2410966"/>
            <a:ext cx="4150030" cy="1205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En esta pantalla el gerente o encargado de </a:t>
            </a:r>
          </a:p>
          <a:p>
            <a:r>
              <a:rPr lang="es-MX" dirty="0"/>
              <a:t>Sucursal podrá solicitar a recursos humanos la contratación de alguna vacante disponible de un puesto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C7FFDEE-1607-4E08-9100-FE0115048C01}"/>
              </a:ext>
            </a:extLst>
          </p:cNvPr>
          <p:cNvSpPr txBox="1"/>
          <p:nvPr/>
        </p:nvSpPr>
        <p:spPr>
          <a:xfrm>
            <a:off x="1990893" y="793393"/>
            <a:ext cx="162397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900" dirty="0"/>
              <a:t>Solicitud de Contratación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304958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FB352-4CD0-48B5-926B-97264F95A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D645AA-8A96-4269-AA02-AEE39DDF9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A832C5E-7A45-412F-BA5C-BD899614D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4819650-9F0A-45B4-A7B1-D6A2633A7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1676" y="1145012"/>
            <a:ext cx="10464581" cy="427701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A27A481A-BE60-4F90-95DE-DC95D93FAC9C}"/>
              </a:ext>
            </a:extLst>
          </p:cNvPr>
          <p:cNvSpPr txBox="1"/>
          <p:nvPr/>
        </p:nvSpPr>
        <p:spPr>
          <a:xfrm>
            <a:off x="1990893" y="793393"/>
            <a:ext cx="162397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900" dirty="0"/>
              <a:t>Rotación de empleados</a:t>
            </a:r>
            <a:endParaRPr lang="es-MX" sz="9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DA4F0EA-DBC6-472C-B941-F5CC304FBB1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87016"/>
          <a:stretch/>
        </p:blipFill>
        <p:spPr>
          <a:xfrm>
            <a:off x="1712057" y="1310673"/>
            <a:ext cx="8236584" cy="506945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EDCB28B8-0DA1-41AD-BE7C-CB9769093496}"/>
              </a:ext>
            </a:extLst>
          </p:cNvPr>
          <p:cNvSpPr txBox="1"/>
          <p:nvPr/>
        </p:nvSpPr>
        <p:spPr>
          <a:xfrm>
            <a:off x="2160071" y="1484784"/>
            <a:ext cx="162397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900" dirty="0"/>
              <a:t>Sucursal</a:t>
            </a:r>
            <a:endParaRPr lang="es-MX" sz="9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1A8AD40-EABA-4E15-BA3B-355E3D93A5F5}"/>
              </a:ext>
            </a:extLst>
          </p:cNvPr>
          <p:cNvSpPr txBox="1"/>
          <p:nvPr/>
        </p:nvSpPr>
        <p:spPr>
          <a:xfrm>
            <a:off x="6159566" y="1445020"/>
            <a:ext cx="1413557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900" dirty="0"/>
              <a:t>Puesto</a:t>
            </a:r>
            <a:endParaRPr lang="es-MX" sz="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6C12E13-55DD-4416-8433-CEBC9C11DD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6235" y="1750753"/>
            <a:ext cx="1999828" cy="159645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45C7723-4303-443B-B879-734DE0B5F96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5400"/>
          <a:stretch/>
        </p:blipFill>
        <p:spPr>
          <a:xfrm>
            <a:off x="2848386" y="2440417"/>
            <a:ext cx="4851536" cy="3062988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F6BFEAB7-B6BB-4A85-9AEA-51F84B555B8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1096" b="72312"/>
          <a:stretch/>
        </p:blipFill>
        <p:spPr>
          <a:xfrm>
            <a:off x="3199253" y="2413942"/>
            <a:ext cx="1419702" cy="848073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F3AA170F-84A4-4129-B959-A66C12099CC9}"/>
              </a:ext>
            </a:extLst>
          </p:cNvPr>
          <p:cNvSpPr txBox="1"/>
          <p:nvPr/>
        </p:nvSpPr>
        <p:spPr>
          <a:xfrm>
            <a:off x="7354075" y="4307553"/>
            <a:ext cx="4150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MX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epresentación </a:t>
            </a:r>
            <a:r>
              <a:rPr lang="es-MX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gráfica de la rotación de los empleados, con filtros para el análisis de acuerdo a sucursales y puestos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5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114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M</dc:creator>
  <cp:lastModifiedBy>Javier Foubert Romero</cp:lastModifiedBy>
  <cp:revision>14</cp:revision>
  <dcterms:created xsi:type="dcterms:W3CDTF">2021-11-24T16:28:48Z</dcterms:created>
  <dcterms:modified xsi:type="dcterms:W3CDTF">2021-11-29T22:26:50Z</dcterms:modified>
</cp:coreProperties>
</file>