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6B8558-061F-409B-A22F-B09589819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60BF702-42AE-4DFF-9832-4668449603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B1F2BE-6EFE-4874-AD5C-6DA7255EC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105CDE-21CA-4472-B057-7C9AFC536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186EF9-F7D9-41CD-964C-3AE92429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264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1CB1D8-C1EF-4A54-A610-A71C64BC3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FBE7AD-DE37-45F5-A66E-F40156394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B352A6-C52B-41E8-B84F-34EED68EA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73F6CB-062C-4373-BAC3-8643C470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2C9B18-7370-4A58-844F-4B20AC79B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362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5840084-FC9D-446A-B0F8-819D6F2D8F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959CBA7-6112-4B30-8F08-15E45D60C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F5AB2F-E5E9-47A6-954B-23600272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29F8F6-5518-459B-80B9-9E0667F7C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2B6994-78AA-40C1-B0AE-DC3BBF519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663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2A4584-1E5C-47AD-8BC8-39E74AC86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1F0538-2D76-4986-BE14-39FC518AF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69AEB8-954B-4E3D-91A2-96A915420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D7F0E9-BC9E-46CF-9180-07C1814DF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2EAF7A-9D72-47AD-858C-270F1EFD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648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A69F61-549A-491D-AFF8-D77528088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BCCEC8-0A28-42A4-9239-EBC597508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700330-DC49-4ACC-87E4-EDF4C476C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6FEBEC-4E73-4FF9-B922-EAAA7165E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C4B18F-9D40-434B-8A43-F6F59E6C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961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08ED3B-6E20-4EF7-A4F2-18867EAB8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4368CE-2E35-460E-9786-057288BEA1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76C034-C258-489B-B082-D48FAF93B3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2D97D7A-FAA3-47AF-B504-0D69F9A38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98DD25-EADD-4FC3-BF64-343235CD0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637B9A-E800-4F35-97A7-ED740B45F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8447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DEA44B-2D35-4EE9-88B9-EAABC286B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A8625B-05FF-4F99-80FF-506A220FA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7FBD615-249E-4D5E-BC01-E18606418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3BD551-6FFA-48EC-8DC2-D50B8A1EBF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B5E7B7-322F-4BE5-A135-0426995A3B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990BDF4-69AF-461A-9E9D-556754E7E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5006EA4-EA99-4085-971E-49DAC57C3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4499568-3B8F-4EB8-8FCC-FC7B8EA9C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651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006CFF-237B-499F-878E-3EF717760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9DF2DF7-9692-449E-8F87-FC4E2DCC3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2843D-4E66-42C1-89D8-2DB2BA18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6D7744C-8AFF-4F38-ABDD-B0FC939E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091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FCDEC45-3E54-4824-8B33-C3F1AD775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583D611-83C7-4076-8324-59AC2E8A7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6EB0B82-2A34-43CA-AB15-5ED950FAD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294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325C3-F59E-4719-9D61-7A6909FCB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55FE9E-C992-4921-AE10-98C1941FF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AFC01A1-E55E-4E3E-AE72-AECD390A9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0424B5-7B5F-468C-96BD-A7BDB3590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DF3660-7AFA-44FC-8D17-A0CC0812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896B05-D563-4F6C-9B75-1E4BB2F10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641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0EB512-D3DE-4B05-ADF4-3684CAEAA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023089D-A6C7-4964-B1E1-38879EEA0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83C8AF3-33CB-4E5A-9693-E584382D7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25587C-0D3D-4803-AB20-70AD8ED81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E3517CD-A13A-415F-81F5-B7985BCED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C6286C-0A3D-4EC2-89E9-3AAFFA00E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936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89800B-8ACB-4A72-B9AA-333B36FA1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FE25EB-4EDC-487C-931B-CEE44A704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ECC9F0-1964-486F-A7D6-BC94DE3F99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D4E14-F233-4D63-A3C6-9A6F7E707F3A}" type="datetimeFigureOut">
              <a:rPr lang="es-MX" smtClean="0"/>
              <a:t>09/08/2022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D9ACAE-739C-47CE-9054-E9C35C80C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1B3A3D-7C2B-4167-A1CB-744A393C86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0E5CD-D866-4BB7-9A8A-D5D786146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248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E2DCF87B-58A8-4FFC-5010-B83D8D24579E}"/>
              </a:ext>
            </a:extLst>
          </p:cNvPr>
          <p:cNvSpPr/>
          <p:nvPr/>
        </p:nvSpPr>
        <p:spPr>
          <a:xfrm>
            <a:off x="5474079" y="38240"/>
            <a:ext cx="1243842" cy="4329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DIRECCION GENERAL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21D682F5-493E-56FF-CF06-E0407E33480E}"/>
              </a:ext>
            </a:extLst>
          </p:cNvPr>
          <p:cNvSpPr/>
          <p:nvPr/>
        </p:nvSpPr>
        <p:spPr>
          <a:xfrm>
            <a:off x="6010038" y="847916"/>
            <a:ext cx="1262756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COMUNICACION ORGANIZACIONAL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2E329DDB-02E4-45B7-D248-25EB51DB73FD}"/>
              </a:ext>
            </a:extLst>
          </p:cNvPr>
          <p:cNvSpPr/>
          <p:nvPr/>
        </p:nvSpPr>
        <p:spPr>
          <a:xfrm>
            <a:off x="4415119" y="844831"/>
            <a:ext cx="775016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ASESORIA JURIDICA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2BF9E259-836D-1F32-A735-83F024828932}"/>
              </a:ext>
            </a:extLst>
          </p:cNvPr>
          <p:cNvSpPr/>
          <p:nvPr/>
        </p:nvSpPr>
        <p:spPr>
          <a:xfrm>
            <a:off x="2367974" y="844831"/>
            <a:ext cx="1162919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GERENTE ADMINISTRATIVA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C045A31D-5CF7-BF0D-35C0-2B67F1A47439}"/>
              </a:ext>
            </a:extLst>
          </p:cNvPr>
          <p:cNvSpPr/>
          <p:nvPr/>
        </p:nvSpPr>
        <p:spPr>
          <a:xfrm>
            <a:off x="8117713" y="871954"/>
            <a:ext cx="1262756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GERENTE COMERCIAL</a:t>
            </a: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EF939CDE-A675-C7BD-1612-89536802ACBA}"/>
              </a:ext>
            </a:extLst>
          </p:cNvPr>
          <p:cNvSpPr/>
          <p:nvPr/>
        </p:nvSpPr>
        <p:spPr>
          <a:xfrm>
            <a:off x="53003" y="859345"/>
            <a:ext cx="850745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CONTADOR GENERAL</a:t>
            </a:r>
          </a:p>
        </p:txBody>
      </p:sp>
      <p:sp>
        <p:nvSpPr>
          <p:cNvPr id="34" name="Rectángulo: esquinas redondeadas 33">
            <a:extLst>
              <a:ext uri="{FF2B5EF4-FFF2-40B4-BE49-F238E27FC236}">
                <a16:creationId xmlns:a16="http://schemas.microsoft.com/office/drawing/2014/main" id="{E99DB572-B9BA-16C0-ECC9-3BB46AF40021}"/>
              </a:ext>
            </a:extLst>
          </p:cNvPr>
          <p:cNvSpPr/>
          <p:nvPr/>
        </p:nvSpPr>
        <p:spPr>
          <a:xfrm>
            <a:off x="4182545" y="1712373"/>
            <a:ext cx="1262756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JEFE DE ADMINISTRACION COMERCIAL</a:t>
            </a:r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B8DE16FC-D220-F9FE-62FE-48642EE1EC6E}"/>
              </a:ext>
            </a:extLst>
          </p:cNvPr>
          <p:cNvSpPr/>
          <p:nvPr/>
        </p:nvSpPr>
        <p:spPr>
          <a:xfrm>
            <a:off x="4264347" y="2261595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ANALISTA CUENTAS POR PAGAR</a:t>
            </a:r>
          </a:p>
        </p:txBody>
      </p:sp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D19FAB93-2D5C-4886-6CD2-4BD37A7C17E7}"/>
              </a:ext>
            </a:extLst>
          </p:cNvPr>
          <p:cNvSpPr/>
          <p:nvPr/>
        </p:nvSpPr>
        <p:spPr>
          <a:xfrm>
            <a:off x="4264347" y="2791714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ANALISTA DE COSTOS</a:t>
            </a:r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5BC62B09-2644-F944-DA44-2BEEAD8F2530}"/>
              </a:ext>
            </a:extLst>
          </p:cNvPr>
          <p:cNvSpPr/>
          <p:nvPr/>
        </p:nvSpPr>
        <p:spPr>
          <a:xfrm>
            <a:off x="4264347" y="3315589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ANALISTA DE INVENTARIOS</a:t>
            </a:r>
          </a:p>
        </p:txBody>
      </p:sp>
      <p:sp>
        <p:nvSpPr>
          <p:cNvPr id="38" name="Rectángulo: esquinas redondeadas 37">
            <a:extLst>
              <a:ext uri="{FF2B5EF4-FFF2-40B4-BE49-F238E27FC236}">
                <a16:creationId xmlns:a16="http://schemas.microsoft.com/office/drawing/2014/main" id="{B48888A4-AAED-4B9E-EA0A-1C38F6D3EC85}"/>
              </a:ext>
            </a:extLst>
          </p:cNvPr>
          <p:cNvSpPr/>
          <p:nvPr/>
        </p:nvSpPr>
        <p:spPr>
          <a:xfrm>
            <a:off x="4264348" y="3839464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COORDINADOR LOGISTICA DE PROVEEDORES</a:t>
            </a:r>
          </a:p>
        </p:txBody>
      </p:sp>
      <p:sp>
        <p:nvSpPr>
          <p:cNvPr id="39" name="Rectángulo: esquinas redondeadas 38">
            <a:extLst>
              <a:ext uri="{FF2B5EF4-FFF2-40B4-BE49-F238E27FC236}">
                <a16:creationId xmlns:a16="http://schemas.microsoft.com/office/drawing/2014/main" id="{AF6F9AB7-1582-7F36-4AAF-16CF08F0EF26}"/>
              </a:ext>
            </a:extLst>
          </p:cNvPr>
          <p:cNvSpPr/>
          <p:nvPr/>
        </p:nvSpPr>
        <p:spPr>
          <a:xfrm>
            <a:off x="11114626" y="1690090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COMPRADOR</a:t>
            </a:r>
          </a:p>
        </p:txBody>
      </p:sp>
      <p:sp>
        <p:nvSpPr>
          <p:cNvPr id="40" name="Rectángulo: esquinas redondeadas 39">
            <a:extLst>
              <a:ext uri="{FF2B5EF4-FFF2-40B4-BE49-F238E27FC236}">
                <a16:creationId xmlns:a16="http://schemas.microsoft.com/office/drawing/2014/main" id="{7A6A20E8-5366-65BC-A7B8-D4863AE49FC4}"/>
              </a:ext>
            </a:extLst>
          </p:cNvPr>
          <p:cNvSpPr/>
          <p:nvPr/>
        </p:nvSpPr>
        <p:spPr>
          <a:xfrm>
            <a:off x="74040" y="2824411"/>
            <a:ext cx="850745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AUXILIAR CONTABLE TIMBRADO</a:t>
            </a:r>
          </a:p>
        </p:txBody>
      </p:sp>
      <p:sp>
        <p:nvSpPr>
          <p:cNvPr id="41" name="Rectángulo: esquinas redondeadas 40">
            <a:extLst>
              <a:ext uri="{FF2B5EF4-FFF2-40B4-BE49-F238E27FC236}">
                <a16:creationId xmlns:a16="http://schemas.microsoft.com/office/drawing/2014/main" id="{68A33B20-C507-09A4-E382-63CCFF2FCC5D}"/>
              </a:ext>
            </a:extLst>
          </p:cNvPr>
          <p:cNvSpPr/>
          <p:nvPr/>
        </p:nvSpPr>
        <p:spPr>
          <a:xfrm>
            <a:off x="55365" y="1663866"/>
            <a:ext cx="850745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JEFE DE NOMINA</a:t>
            </a:r>
          </a:p>
        </p:txBody>
      </p:sp>
      <p:sp>
        <p:nvSpPr>
          <p:cNvPr id="42" name="Rectángulo: esquinas redondeadas 41">
            <a:extLst>
              <a:ext uri="{FF2B5EF4-FFF2-40B4-BE49-F238E27FC236}">
                <a16:creationId xmlns:a16="http://schemas.microsoft.com/office/drawing/2014/main" id="{AAD44E16-93A0-A98F-0494-5F4021B9309F}"/>
              </a:ext>
            </a:extLst>
          </p:cNvPr>
          <p:cNvSpPr/>
          <p:nvPr/>
        </p:nvSpPr>
        <p:spPr>
          <a:xfrm>
            <a:off x="56110" y="2230283"/>
            <a:ext cx="850745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NOMINISTA</a:t>
            </a:r>
          </a:p>
        </p:txBody>
      </p:sp>
      <p:sp>
        <p:nvSpPr>
          <p:cNvPr id="45" name="Rectángulo: esquinas redondeadas 44">
            <a:extLst>
              <a:ext uri="{FF2B5EF4-FFF2-40B4-BE49-F238E27FC236}">
                <a16:creationId xmlns:a16="http://schemas.microsoft.com/office/drawing/2014/main" id="{FF14C87D-0FD9-2736-E848-D2C2F468E77A}"/>
              </a:ext>
            </a:extLst>
          </p:cNvPr>
          <p:cNvSpPr/>
          <p:nvPr/>
        </p:nvSpPr>
        <p:spPr>
          <a:xfrm>
            <a:off x="1317688" y="1320902"/>
            <a:ext cx="850745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AUDITOR CONTROL INTERNO</a:t>
            </a:r>
          </a:p>
        </p:txBody>
      </p:sp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38D7F5AA-07EE-4EF8-22F9-9B7FEC181F90}"/>
              </a:ext>
            </a:extLst>
          </p:cNvPr>
          <p:cNvSpPr/>
          <p:nvPr/>
        </p:nvSpPr>
        <p:spPr>
          <a:xfrm>
            <a:off x="1140263" y="2820799"/>
            <a:ext cx="1162919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AUXILIAR ADMINISTRATIVO</a:t>
            </a:r>
          </a:p>
        </p:txBody>
      </p:sp>
      <p:sp>
        <p:nvSpPr>
          <p:cNvPr id="47" name="Rectángulo: esquinas redondeadas 46">
            <a:extLst>
              <a:ext uri="{FF2B5EF4-FFF2-40B4-BE49-F238E27FC236}">
                <a16:creationId xmlns:a16="http://schemas.microsoft.com/office/drawing/2014/main" id="{9F53416D-1FB2-2F75-F336-33341429F876}"/>
              </a:ext>
            </a:extLst>
          </p:cNvPr>
          <p:cNvSpPr/>
          <p:nvPr/>
        </p:nvSpPr>
        <p:spPr>
          <a:xfrm>
            <a:off x="2691554" y="2624556"/>
            <a:ext cx="73020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LIMPIEZA</a:t>
            </a:r>
          </a:p>
        </p:txBody>
      </p:sp>
      <p:sp>
        <p:nvSpPr>
          <p:cNvPr id="49" name="Rectángulo: esquinas redondeadas 48">
            <a:extLst>
              <a:ext uri="{FF2B5EF4-FFF2-40B4-BE49-F238E27FC236}">
                <a16:creationId xmlns:a16="http://schemas.microsoft.com/office/drawing/2014/main" id="{D759AF31-2125-CA26-1341-72866CA65F87}"/>
              </a:ext>
            </a:extLst>
          </p:cNvPr>
          <p:cNvSpPr/>
          <p:nvPr/>
        </p:nvSpPr>
        <p:spPr>
          <a:xfrm>
            <a:off x="11114626" y="2363113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ANALISTA DE VENTAS</a:t>
            </a:r>
          </a:p>
        </p:txBody>
      </p:sp>
      <p:sp>
        <p:nvSpPr>
          <p:cNvPr id="50" name="Rectángulo: esquinas redondeadas 49">
            <a:extLst>
              <a:ext uri="{FF2B5EF4-FFF2-40B4-BE49-F238E27FC236}">
                <a16:creationId xmlns:a16="http://schemas.microsoft.com/office/drawing/2014/main" id="{B05B8024-C63C-8BF9-A3B9-BD34FC8BAEBD}"/>
              </a:ext>
            </a:extLst>
          </p:cNvPr>
          <p:cNvSpPr/>
          <p:nvPr/>
        </p:nvSpPr>
        <p:spPr>
          <a:xfrm>
            <a:off x="2701765" y="1540322"/>
            <a:ext cx="1162919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COORDINADOR DE RECURSOS HUMANOS</a:t>
            </a:r>
          </a:p>
        </p:txBody>
      </p:sp>
      <p:sp>
        <p:nvSpPr>
          <p:cNvPr id="51" name="Rectángulo: esquinas redondeadas 50">
            <a:extLst>
              <a:ext uri="{FF2B5EF4-FFF2-40B4-BE49-F238E27FC236}">
                <a16:creationId xmlns:a16="http://schemas.microsoft.com/office/drawing/2014/main" id="{3B456A70-3B1F-7CB7-2648-8F888738E9B6}"/>
              </a:ext>
            </a:extLst>
          </p:cNvPr>
          <p:cNvSpPr/>
          <p:nvPr/>
        </p:nvSpPr>
        <p:spPr>
          <a:xfrm>
            <a:off x="2701765" y="2055182"/>
            <a:ext cx="1162919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AUXILIAR DE RECURSOS HUMANOS</a:t>
            </a:r>
          </a:p>
        </p:txBody>
      </p:sp>
      <p:sp>
        <p:nvSpPr>
          <p:cNvPr id="52" name="Rectángulo: esquinas redondeadas 51">
            <a:extLst>
              <a:ext uri="{FF2B5EF4-FFF2-40B4-BE49-F238E27FC236}">
                <a16:creationId xmlns:a16="http://schemas.microsoft.com/office/drawing/2014/main" id="{DAE4AC4B-8DE4-23D7-99DE-6B79C4896500}"/>
              </a:ext>
            </a:extLst>
          </p:cNvPr>
          <p:cNvSpPr/>
          <p:nvPr/>
        </p:nvSpPr>
        <p:spPr>
          <a:xfrm>
            <a:off x="6279259" y="1706639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JEFE DE LOGISTICA</a:t>
            </a:r>
          </a:p>
        </p:txBody>
      </p:sp>
      <p:sp>
        <p:nvSpPr>
          <p:cNvPr id="53" name="Rectángulo: esquinas redondeadas 52">
            <a:extLst>
              <a:ext uri="{FF2B5EF4-FFF2-40B4-BE49-F238E27FC236}">
                <a16:creationId xmlns:a16="http://schemas.microsoft.com/office/drawing/2014/main" id="{523EA131-8139-9103-3A5F-0932335E295F}"/>
              </a:ext>
            </a:extLst>
          </p:cNvPr>
          <p:cNvSpPr/>
          <p:nvPr/>
        </p:nvSpPr>
        <p:spPr>
          <a:xfrm>
            <a:off x="6919646" y="2369253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JEFE DE MONITOREO</a:t>
            </a:r>
          </a:p>
        </p:txBody>
      </p:sp>
      <p:sp>
        <p:nvSpPr>
          <p:cNvPr id="54" name="Rectángulo: esquinas redondeadas 53">
            <a:extLst>
              <a:ext uri="{FF2B5EF4-FFF2-40B4-BE49-F238E27FC236}">
                <a16:creationId xmlns:a16="http://schemas.microsoft.com/office/drawing/2014/main" id="{424DD020-25DA-46E1-7945-33CA76A2C5DC}"/>
              </a:ext>
            </a:extLst>
          </p:cNvPr>
          <p:cNvSpPr/>
          <p:nvPr/>
        </p:nvSpPr>
        <p:spPr>
          <a:xfrm>
            <a:off x="6919646" y="2881954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MONITORISTA</a:t>
            </a:r>
          </a:p>
        </p:txBody>
      </p:sp>
      <p:sp>
        <p:nvSpPr>
          <p:cNvPr id="55" name="Rectángulo: esquinas redondeadas 54">
            <a:extLst>
              <a:ext uri="{FF2B5EF4-FFF2-40B4-BE49-F238E27FC236}">
                <a16:creationId xmlns:a16="http://schemas.microsoft.com/office/drawing/2014/main" id="{CCDFAEA4-5587-2E47-8BA8-B49F81AA585F}"/>
              </a:ext>
            </a:extLst>
          </p:cNvPr>
          <p:cNvSpPr/>
          <p:nvPr/>
        </p:nvSpPr>
        <p:spPr>
          <a:xfrm>
            <a:off x="5540447" y="2369253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GESTOR DE VEHICULOS</a:t>
            </a:r>
          </a:p>
        </p:txBody>
      </p:sp>
      <p:sp>
        <p:nvSpPr>
          <p:cNvPr id="56" name="Rectángulo: esquinas redondeadas 55">
            <a:extLst>
              <a:ext uri="{FF2B5EF4-FFF2-40B4-BE49-F238E27FC236}">
                <a16:creationId xmlns:a16="http://schemas.microsoft.com/office/drawing/2014/main" id="{55D87CDD-DF2C-9AB1-8AB2-FB307BBFC18D}"/>
              </a:ext>
            </a:extLst>
          </p:cNvPr>
          <p:cNvSpPr/>
          <p:nvPr/>
        </p:nvSpPr>
        <p:spPr>
          <a:xfrm>
            <a:off x="9541870" y="5361927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LIQUIDADOR DE RUTAS</a:t>
            </a:r>
          </a:p>
        </p:txBody>
      </p:sp>
      <p:sp>
        <p:nvSpPr>
          <p:cNvPr id="57" name="Rectángulo: esquinas redondeadas 56">
            <a:extLst>
              <a:ext uri="{FF2B5EF4-FFF2-40B4-BE49-F238E27FC236}">
                <a16:creationId xmlns:a16="http://schemas.microsoft.com/office/drawing/2014/main" id="{8647514C-61AD-5B13-B975-47258B6FB8BF}"/>
              </a:ext>
            </a:extLst>
          </p:cNvPr>
          <p:cNvSpPr/>
          <p:nvPr/>
        </p:nvSpPr>
        <p:spPr>
          <a:xfrm>
            <a:off x="8226393" y="3848379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PREVENTA</a:t>
            </a:r>
          </a:p>
        </p:txBody>
      </p:sp>
      <p:sp>
        <p:nvSpPr>
          <p:cNvPr id="59" name="Rectángulo: esquinas redondeadas 58">
            <a:extLst>
              <a:ext uri="{FF2B5EF4-FFF2-40B4-BE49-F238E27FC236}">
                <a16:creationId xmlns:a16="http://schemas.microsoft.com/office/drawing/2014/main" id="{FE37071D-1DED-782E-92E0-E8AA38C12E06}"/>
              </a:ext>
            </a:extLst>
          </p:cNvPr>
          <p:cNvSpPr/>
          <p:nvPr/>
        </p:nvSpPr>
        <p:spPr>
          <a:xfrm>
            <a:off x="8227298" y="1698160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GERENTE OPERATIVO</a:t>
            </a:r>
          </a:p>
        </p:txBody>
      </p:sp>
      <p:sp>
        <p:nvSpPr>
          <p:cNvPr id="60" name="Rectángulo: esquinas redondeadas 59">
            <a:extLst>
              <a:ext uri="{FF2B5EF4-FFF2-40B4-BE49-F238E27FC236}">
                <a16:creationId xmlns:a16="http://schemas.microsoft.com/office/drawing/2014/main" id="{109A1CFA-D683-171E-F812-605FB4819ECF}"/>
              </a:ext>
            </a:extLst>
          </p:cNvPr>
          <p:cNvSpPr/>
          <p:nvPr/>
        </p:nvSpPr>
        <p:spPr>
          <a:xfrm>
            <a:off x="9477636" y="3347100"/>
            <a:ext cx="1142651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ADMINISTRATIVO DE SUCURSAL</a:t>
            </a:r>
          </a:p>
        </p:txBody>
      </p:sp>
      <p:sp>
        <p:nvSpPr>
          <p:cNvPr id="61" name="Rectángulo: esquinas redondeadas 60">
            <a:extLst>
              <a:ext uri="{FF2B5EF4-FFF2-40B4-BE49-F238E27FC236}">
                <a16:creationId xmlns:a16="http://schemas.microsoft.com/office/drawing/2014/main" id="{E31E04F5-EE29-4D85-ED6C-5BC9327181AC}"/>
              </a:ext>
            </a:extLst>
          </p:cNvPr>
          <p:cNvSpPr/>
          <p:nvPr/>
        </p:nvSpPr>
        <p:spPr>
          <a:xfrm>
            <a:off x="8353415" y="2387229"/>
            <a:ext cx="1045397" cy="4972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JEFE DE VENTAS / OPERACIONES </a:t>
            </a:r>
          </a:p>
        </p:txBody>
      </p:sp>
      <p:sp>
        <p:nvSpPr>
          <p:cNvPr id="63" name="Rectángulo: esquinas redondeadas 62">
            <a:extLst>
              <a:ext uri="{FF2B5EF4-FFF2-40B4-BE49-F238E27FC236}">
                <a16:creationId xmlns:a16="http://schemas.microsoft.com/office/drawing/2014/main" id="{5F2B3D2C-83A6-4110-FA7E-B1B7AB33C90A}"/>
              </a:ext>
            </a:extLst>
          </p:cNvPr>
          <p:cNvSpPr/>
          <p:nvPr/>
        </p:nvSpPr>
        <p:spPr>
          <a:xfrm>
            <a:off x="9528019" y="3870661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JEFE DE ALMACEN</a:t>
            </a:r>
          </a:p>
        </p:txBody>
      </p:sp>
      <p:sp>
        <p:nvSpPr>
          <p:cNvPr id="64" name="Rectángulo: esquinas redondeadas 63">
            <a:extLst>
              <a:ext uri="{FF2B5EF4-FFF2-40B4-BE49-F238E27FC236}">
                <a16:creationId xmlns:a16="http://schemas.microsoft.com/office/drawing/2014/main" id="{7CD6C0F7-8224-79E8-8CB4-3F9A4A28A1A8}"/>
              </a:ext>
            </a:extLst>
          </p:cNvPr>
          <p:cNvSpPr/>
          <p:nvPr/>
        </p:nvSpPr>
        <p:spPr>
          <a:xfrm>
            <a:off x="9526262" y="4366519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ALMACENISTA</a:t>
            </a:r>
          </a:p>
        </p:txBody>
      </p:sp>
      <p:sp>
        <p:nvSpPr>
          <p:cNvPr id="65" name="Rectángulo: esquinas redondeadas 64">
            <a:extLst>
              <a:ext uri="{FF2B5EF4-FFF2-40B4-BE49-F238E27FC236}">
                <a16:creationId xmlns:a16="http://schemas.microsoft.com/office/drawing/2014/main" id="{E5283591-ADB1-9554-7914-6709B1EA5092}"/>
              </a:ext>
            </a:extLst>
          </p:cNvPr>
          <p:cNvSpPr/>
          <p:nvPr/>
        </p:nvSpPr>
        <p:spPr>
          <a:xfrm>
            <a:off x="9541871" y="4862377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ELEMENTO DE SEGURIDAD</a:t>
            </a: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7E8EBDA1-444F-7080-0FE2-937CB9136227}"/>
              </a:ext>
            </a:extLst>
          </p:cNvPr>
          <p:cNvSpPr/>
          <p:nvPr/>
        </p:nvSpPr>
        <p:spPr>
          <a:xfrm>
            <a:off x="8226394" y="3333518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SUPERVISOR DE PREVENTA</a:t>
            </a:r>
          </a:p>
        </p:txBody>
      </p:sp>
      <p:sp>
        <p:nvSpPr>
          <p:cNvPr id="67" name="Rectángulo: esquinas redondeadas 66">
            <a:extLst>
              <a:ext uri="{FF2B5EF4-FFF2-40B4-BE49-F238E27FC236}">
                <a16:creationId xmlns:a16="http://schemas.microsoft.com/office/drawing/2014/main" id="{D5BC80E7-00C5-CEEA-BA61-9D752643BFD9}"/>
              </a:ext>
            </a:extLst>
          </p:cNvPr>
          <p:cNvSpPr/>
          <p:nvPr/>
        </p:nvSpPr>
        <p:spPr>
          <a:xfrm>
            <a:off x="5573748" y="3704136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REPARTO</a:t>
            </a:r>
          </a:p>
        </p:txBody>
      </p:sp>
      <p:sp>
        <p:nvSpPr>
          <p:cNvPr id="68" name="Rectángulo: esquinas redondeadas 67">
            <a:extLst>
              <a:ext uri="{FF2B5EF4-FFF2-40B4-BE49-F238E27FC236}">
                <a16:creationId xmlns:a16="http://schemas.microsoft.com/office/drawing/2014/main" id="{7371657D-B951-21D1-C7AC-F7D93BB4A83A}"/>
              </a:ext>
            </a:extLst>
          </p:cNvPr>
          <p:cNvSpPr/>
          <p:nvPr/>
        </p:nvSpPr>
        <p:spPr>
          <a:xfrm>
            <a:off x="5573748" y="3166993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SUPERVISOR DE  REPARTO</a:t>
            </a:r>
          </a:p>
        </p:txBody>
      </p:sp>
      <p:sp>
        <p:nvSpPr>
          <p:cNvPr id="69" name="Rectángulo: esquinas redondeadas 68">
            <a:extLst>
              <a:ext uri="{FF2B5EF4-FFF2-40B4-BE49-F238E27FC236}">
                <a16:creationId xmlns:a16="http://schemas.microsoft.com/office/drawing/2014/main" id="{AFC5C920-4BC4-88B2-6D29-D5081BD5736E}"/>
              </a:ext>
            </a:extLst>
          </p:cNvPr>
          <p:cNvSpPr/>
          <p:nvPr/>
        </p:nvSpPr>
        <p:spPr>
          <a:xfrm>
            <a:off x="8226393" y="4379555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SUPLENTE DE PREVENTA</a:t>
            </a:r>
          </a:p>
        </p:txBody>
      </p:sp>
      <p:sp>
        <p:nvSpPr>
          <p:cNvPr id="70" name="Rectángulo: esquinas redondeadas 69">
            <a:extLst>
              <a:ext uri="{FF2B5EF4-FFF2-40B4-BE49-F238E27FC236}">
                <a16:creationId xmlns:a16="http://schemas.microsoft.com/office/drawing/2014/main" id="{9C2B2421-2CBD-06F6-8C77-5AF9D2029D3C}"/>
              </a:ext>
            </a:extLst>
          </p:cNvPr>
          <p:cNvSpPr/>
          <p:nvPr/>
        </p:nvSpPr>
        <p:spPr>
          <a:xfrm>
            <a:off x="5573747" y="4213030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SUPLENTE DE  REPARTO</a:t>
            </a:r>
          </a:p>
        </p:txBody>
      </p:sp>
      <p:cxnSp>
        <p:nvCxnSpPr>
          <p:cNvPr id="101" name="Conector: angular 100">
            <a:extLst>
              <a:ext uri="{FF2B5EF4-FFF2-40B4-BE49-F238E27FC236}">
                <a16:creationId xmlns:a16="http://schemas.microsoft.com/office/drawing/2014/main" id="{1E2EB2D8-5CB2-960F-B6BC-096BF49D2715}"/>
              </a:ext>
            </a:extLst>
          </p:cNvPr>
          <p:cNvCxnSpPr>
            <a:cxnSpLocks/>
            <a:stCxn id="56" idx="3"/>
            <a:endCxn id="60" idx="3"/>
          </p:cNvCxnSpPr>
          <p:nvPr/>
        </p:nvCxnSpPr>
        <p:spPr>
          <a:xfrm flipV="1">
            <a:off x="10587267" y="3556395"/>
            <a:ext cx="33020" cy="2014827"/>
          </a:xfrm>
          <a:prstGeom prst="bentConnector3">
            <a:avLst>
              <a:gd name="adj1" fmla="val 4076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ector: angular 117">
            <a:extLst>
              <a:ext uri="{FF2B5EF4-FFF2-40B4-BE49-F238E27FC236}">
                <a16:creationId xmlns:a16="http://schemas.microsoft.com/office/drawing/2014/main" id="{2086BC33-9BA1-57A9-4A98-1A2EB868D80F}"/>
              </a:ext>
            </a:extLst>
          </p:cNvPr>
          <p:cNvCxnSpPr>
            <a:cxnSpLocks/>
            <a:stCxn id="57" idx="0"/>
            <a:endCxn id="66" idx="2"/>
          </p:cNvCxnSpPr>
          <p:nvPr/>
        </p:nvCxnSpPr>
        <p:spPr>
          <a:xfrm rot="5400000" flipH="1" flipV="1">
            <a:off x="8700956" y="3800243"/>
            <a:ext cx="96272" cy="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ector: angular 158">
            <a:extLst>
              <a:ext uri="{FF2B5EF4-FFF2-40B4-BE49-F238E27FC236}">
                <a16:creationId xmlns:a16="http://schemas.microsoft.com/office/drawing/2014/main" id="{9F744192-C941-0421-C9E5-0EBF06EBD848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4283401" y="1947015"/>
            <a:ext cx="133351" cy="2101744"/>
          </a:xfrm>
          <a:prstGeom prst="bentConnector3">
            <a:avLst>
              <a:gd name="adj1" fmla="val -17142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Rectángulo: esquinas redondeadas 232">
            <a:extLst>
              <a:ext uri="{FF2B5EF4-FFF2-40B4-BE49-F238E27FC236}">
                <a16:creationId xmlns:a16="http://schemas.microsoft.com/office/drawing/2014/main" id="{81E2C445-F13E-CD70-D4B4-03A9488E3DA2}"/>
              </a:ext>
            </a:extLst>
          </p:cNvPr>
          <p:cNvSpPr/>
          <p:nvPr/>
        </p:nvSpPr>
        <p:spPr>
          <a:xfrm>
            <a:off x="6919645" y="3384054"/>
            <a:ext cx="1045397" cy="418589"/>
          </a:xfrm>
          <a:prstGeom prst="roundRect">
            <a:avLst>
              <a:gd name="adj" fmla="val 19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ELEMENTO DE SEGURIDAD</a:t>
            </a:r>
          </a:p>
        </p:txBody>
      </p:sp>
      <p:cxnSp>
        <p:nvCxnSpPr>
          <p:cNvPr id="94" name="Conector: angular 93">
            <a:extLst>
              <a:ext uri="{FF2B5EF4-FFF2-40B4-BE49-F238E27FC236}">
                <a16:creationId xmlns:a16="http://schemas.microsoft.com/office/drawing/2014/main" id="{388A913D-610B-13CF-8787-B4A4E7591FF7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395877" y="2835983"/>
            <a:ext cx="90305" cy="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689FD900-15B5-BF22-6D54-3BD43E7184F7}"/>
              </a:ext>
            </a:extLst>
          </p:cNvPr>
          <p:cNvCxnSpPr>
            <a:cxnSpLocks/>
            <a:stCxn id="45" idx="2"/>
            <a:endCxn id="46" idx="0"/>
          </p:cNvCxnSpPr>
          <p:nvPr/>
        </p:nvCxnSpPr>
        <p:spPr>
          <a:xfrm flipH="1">
            <a:off x="1721723" y="1739491"/>
            <a:ext cx="21338" cy="10813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>
            <a:extLst>
              <a:ext uri="{FF2B5EF4-FFF2-40B4-BE49-F238E27FC236}">
                <a16:creationId xmlns:a16="http://schemas.microsoft.com/office/drawing/2014/main" id="{9D7CA2BC-1E08-6192-F679-CBB183B14CDE}"/>
              </a:ext>
            </a:extLst>
          </p:cNvPr>
          <p:cNvCxnSpPr>
            <a:cxnSpLocks/>
            <a:stCxn id="15" idx="2"/>
            <a:endCxn id="41" idx="0"/>
          </p:cNvCxnSpPr>
          <p:nvPr/>
        </p:nvCxnSpPr>
        <p:spPr>
          <a:xfrm>
            <a:off x="478376" y="1277934"/>
            <a:ext cx="2362" cy="385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8205A311-5286-9157-40EC-6D4A7F765831}"/>
              </a:ext>
            </a:extLst>
          </p:cNvPr>
          <p:cNvCxnSpPr>
            <a:cxnSpLocks/>
          </p:cNvCxnSpPr>
          <p:nvPr/>
        </p:nvCxnSpPr>
        <p:spPr>
          <a:xfrm>
            <a:off x="8749091" y="4266968"/>
            <a:ext cx="0" cy="178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ector recto 122">
            <a:extLst>
              <a:ext uri="{FF2B5EF4-FFF2-40B4-BE49-F238E27FC236}">
                <a16:creationId xmlns:a16="http://schemas.microsoft.com/office/drawing/2014/main" id="{CF1D8897-51AC-DDB9-9314-62363FDA74E4}"/>
              </a:ext>
            </a:extLst>
          </p:cNvPr>
          <p:cNvCxnSpPr>
            <a:cxnSpLocks/>
            <a:stCxn id="63" idx="2"/>
            <a:endCxn id="64" idx="0"/>
          </p:cNvCxnSpPr>
          <p:nvPr/>
        </p:nvCxnSpPr>
        <p:spPr>
          <a:xfrm flipH="1">
            <a:off x="10048961" y="4289250"/>
            <a:ext cx="1757" cy="77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: angular 83">
            <a:extLst>
              <a:ext uri="{FF2B5EF4-FFF2-40B4-BE49-F238E27FC236}">
                <a16:creationId xmlns:a16="http://schemas.microsoft.com/office/drawing/2014/main" id="{0B706667-F135-DB11-8A32-F52A3FBCCF4E}"/>
              </a:ext>
            </a:extLst>
          </p:cNvPr>
          <p:cNvCxnSpPr>
            <a:cxnSpLocks/>
          </p:cNvCxnSpPr>
          <p:nvPr/>
        </p:nvCxnSpPr>
        <p:spPr>
          <a:xfrm>
            <a:off x="7812638" y="2578548"/>
            <a:ext cx="54671" cy="1108863"/>
          </a:xfrm>
          <a:prstGeom prst="bentConnector3">
            <a:avLst>
              <a:gd name="adj1" fmla="val 5181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ángulo: esquinas redondeadas 97">
            <a:extLst>
              <a:ext uri="{FF2B5EF4-FFF2-40B4-BE49-F238E27FC236}">
                <a16:creationId xmlns:a16="http://schemas.microsoft.com/office/drawing/2014/main" id="{FF7CB912-A18C-0E8C-6432-216D8E8F0F9E}"/>
              </a:ext>
            </a:extLst>
          </p:cNvPr>
          <p:cNvSpPr/>
          <p:nvPr/>
        </p:nvSpPr>
        <p:spPr>
          <a:xfrm>
            <a:off x="9769403" y="1685424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COMISIONISTA MAYOREO</a:t>
            </a:r>
          </a:p>
        </p:txBody>
      </p:sp>
      <p:sp>
        <p:nvSpPr>
          <p:cNvPr id="106" name="Rectángulo: esquinas redondeadas 105">
            <a:extLst>
              <a:ext uri="{FF2B5EF4-FFF2-40B4-BE49-F238E27FC236}">
                <a16:creationId xmlns:a16="http://schemas.microsoft.com/office/drawing/2014/main" id="{5736C2B9-7073-A8D9-147B-ECE7A8FDFDF0}"/>
              </a:ext>
            </a:extLst>
          </p:cNvPr>
          <p:cNvSpPr/>
          <p:nvPr/>
        </p:nvSpPr>
        <p:spPr>
          <a:xfrm>
            <a:off x="9769402" y="2382876"/>
            <a:ext cx="1045397" cy="418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PROMOTOR</a:t>
            </a:r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7F964941-3B60-5882-59FE-313FE37F1260}"/>
              </a:ext>
            </a:extLst>
          </p:cNvPr>
          <p:cNvCxnSpPr>
            <a:stCxn id="68" idx="2"/>
            <a:endCxn id="67" idx="0"/>
          </p:cNvCxnSpPr>
          <p:nvPr/>
        </p:nvCxnSpPr>
        <p:spPr>
          <a:xfrm>
            <a:off x="6096447" y="3585582"/>
            <a:ext cx="0" cy="118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110">
            <a:extLst>
              <a:ext uri="{FF2B5EF4-FFF2-40B4-BE49-F238E27FC236}">
                <a16:creationId xmlns:a16="http://schemas.microsoft.com/office/drawing/2014/main" id="{C6816AF7-DAC2-7469-5247-ACCADA12FD35}"/>
              </a:ext>
            </a:extLst>
          </p:cNvPr>
          <p:cNvCxnSpPr>
            <a:cxnSpLocks/>
            <a:stCxn id="67" idx="2"/>
            <a:endCxn id="70" idx="0"/>
          </p:cNvCxnSpPr>
          <p:nvPr/>
        </p:nvCxnSpPr>
        <p:spPr>
          <a:xfrm flipH="1">
            <a:off x="6096446" y="4122725"/>
            <a:ext cx="1" cy="90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id="{8FEB2A62-7F79-0DE6-B5A2-1211A8B2E398}"/>
              </a:ext>
            </a:extLst>
          </p:cNvPr>
          <p:cNvCxnSpPr>
            <a:stCxn id="15" idx="0"/>
            <a:endCxn id="14" idx="0"/>
          </p:cNvCxnSpPr>
          <p:nvPr/>
        </p:nvCxnSpPr>
        <p:spPr>
          <a:xfrm rot="16200000" flipH="1">
            <a:off x="4607428" y="-3269708"/>
            <a:ext cx="12609" cy="8270715"/>
          </a:xfrm>
          <a:prstGeom prst="bentConnector3">
            <a:avLst>
              <a:gd name="adj1" fmla="val -181299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 recto 114">
            <a:extLst>
              <a:ext uri="{FF2B5EF4-FFF2-40B4-BE49-F238E27FC236}">
                <a16:creationId xmlns:a16="http://schemas.microsoft.com/office/drawing/2014/main" id="{D0FA4C47-9717-A809-E19C-DF7793CA93BC}"/>
              </a:ext>
            </a:extLst>
          </p:cNvPr>
          <p:cNvCxnSpPr>
            <a:cxnSpLocks/>
            <a:stCxn id="41" idx="2"/>
            <a:endCxn id="42" idx="0"/>
          </p:cNvCxnSpPr>
          <p:nvPr/>
        </p:nvCxnSpPr>
        <p:spPr>
          <a:xfrm>
            <a:off x="480738" y="2082455"/>
            <a:ext cx="745" cy="147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: angular 89">
            <a:extLst>
              <a:ext uri="{FF2B5EF4-FFF2-40B4-BE49-F238E27FC236}">
                <a16:creationId xmlns:a16="http://schemas.microsoft.com/office/drawing/2014/main" id="{0F11C280-AB8A-5207-4732-0861A5DEA95B}"/>
              </a:ext>
            </a:extLst>
          </p:cNvPr>
          <p:cNvCxnSpPr>
            <a:cxnSpLocks/>
            <a:stCxn id="34" idx="0"/>
            <a:endCxn id="39" idx="0"/>
          </p:cNvCxnSpPr>
          <p:nvPr/>
        </p:nvCxnSpPr>
        <p:spPr>
          <a:xfrm rot="5400000" flipH="1" flipV="1">
            <a:off x="8214483" y="-1710469"/>
            <a:ext cx="22283" cy="6823402"/>
          </a:xfrm>
          <a:prstGeom prst="bentConnector3">
            <a:avLst>
              <a:gd name="adj1" fmla="val 11258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: angular 101">
            <a:extLst>
              <a:ext uri="{FF2B5EF4-FFF2-40B4-BE49-F238E27FC236}">
                <a16:creationId xmlns:a16="http://schemas.microsoft.com/office/drawing/2014/main" id="{AA09D2CF-A500-03C4-549B-CF0A57D813A7}"/>
              </a:ext>
            </a:extLst>
          </p:cNvPr>
          <p:cNvCxnSpPr>
            <a:stCxn id="52" idx="2"/>
            <a:endCxn id="68" idx="0"/>
          </p:cNvCxnSpPr>
          <p:nvPr/>
        </p:nvCxnSpPr>
        <p:spPr>
          <a:xfrm rot="5400000">
            <a:off x="5928321" y="2293355"/>
            <a:ext cx="1041765" cy="705511"/>
          </a:xfrm>
          <a:prstGeom prst="bentConnector3">
            <a:avLst>
              <a:gd name="adj1" fmla="val 804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: angular 111">
            <a:extLst>
              <a:ext uri="{FF2B5EF4-FFF2-40B4-BE49-F238E27FC236}">
                <a16:creationId xmlns:a16="http://schemas.microsoft.com/office/drawing/2014/main" id="{B0153201-0B6D-113B-E556-A9264599BFA1}"/>
              </a:ext>
            </a:extLst>
          </p:cNvPr>
          <p:cNvCxnSpPr>
            <a:stCxn id="55" idx="0"/>
            <a:endCxn id="53" idx="0"/>
          </p:cNvCxnSpPr>
          <p:nvPr/>
        </p:nvCxnSpPr>
        <p:spPr>
          <a:xfrm rot="5400000" flipH="1" flipV="1">
            <a:off x="6752745" y="1679654"/>
            <a:ext cx="12700" cy="1379199"/>
          </a:xfrm>
          <a:prstGeom prst="bentConnector3">
            <a:avLst>
              <a:gd name="adj1" fmla="val 103635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ctor: angular 115">
            <a:extLst>
              <a:ext uri="{FF2B5EF4-FFF2-40B4-BE49-F238E27FC236}">
                <a16:creationId xmlns:a16="http://schemas.microsoft.com/office/drawing/2014/main" id="{9E3205A2-CA19-3420-FA80-4CC02B863BDC}"/>
              </a:ext>
            </a:extLst>
          </p:cNvPr>
          <p:cNvCxnSpPr>
            <a:stCxn id="66" idx="0"/>
            <a:endCxn id="60" idx="0"/>
          </p:cNvCxnSpPr>
          <p:nvPr/>
        </p:nvCxnSpPr>
        <p:spPr>
          <a:xfrm rot="16200000" flipH="1">
            <a:off x="9392236" y="2690375"/>
            <a:ext cx="13582" cy="1299869"/>
          </a:xfrm>
          <a:prstGeom prst="bentConnector3">
            <a:avLst>
              <a:gd name="adj1" fmla="val -86705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: angular 119">
            <a:extLst>
              <a:ext uri="{FF2B5EF4-FFF2-40B4-BE49-F238E27FC236}">
                <a16:creationId xmlns:a16="http://schemas.microsoft.com/office/drawing/2014/main" id="{0EE25ACF-B5AD-C963-9B1A-D54BBA61D4B7}"/>
              </a:ext>
            </a:extLst>
          </p:cNvPr>
          <p:cNvCxnSpPr>
            <a:cxnSpLocks/>
            <a:stCxn id="15" idx="3"/>
            <a:endCxn id="242" idx="3"/>
          </p:cNvCxnSpPr>
          <p:nvPr/>
        </p:nvCxnSpPr>
        <p:spPr>
          <a:xfrm>
            <a:off x="903748" y="1068640"/>
            <a:ext cx="54627" cy="2521859"/>
          </a:xfrm>
          <a:prstGeom prst="bentConnector3">
            <a:avLst>
              <a:gd name="adj1" fmla="val 23949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ector: angular 130">
            <a:extLst>
              <a:ext uri="{FF2B5EF4-FFF2-40B4-BE49-F238E27FC236}">
                <a16:creationId xmlns:a16="http://schemas.microsoft.com/office/drawing/2014/main" id="{5F3C6A67-BF3D-F360-8D9F-CA1A5E47EE12}"/>
              </a:ext>
            </a:extLst>
          </p:cNvPr>
          <p:cNvCxnSpPr>
            <a:stCxn id="15" idx="3"/>
            <a:endCxn id="45" idx="0"/>
          </p:cNvCxnSpPr>
          <p:nvPr/>
        </p:nvCxnSpPr>
        <p:spPr>
          <a:xfrm>
            <a:off x="903748" y="1068640"/>
            <a:ext cx="839313" cy="25226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ector recto 133">
            <a:extLst>
              <a:ext uri="{FF2B5EF4-FFF2-40B4-BE49-F238E27FC236}">
                <a16:creationId xmlns:a16="http://schemas.microsoft.com/office/drawing/2014/main" id="{EB7582A6-85E4-F611-5266-909D55F48D16}"/>
              </a:ext>
            </a:extLst>
          </p:cNvPr>
          <p:cNvCxnSpPr>
            <a:cxnSpLocks/>
            <a:stCxn id="46" idx="1"/>
            <a:endCxn id="40" idx="3"/>
          </p:cNvCxnSpPr>
          <p:nvPr/>
        </p:nvCxnSpPr>
        <p:spPr>
          <a:xfrm flipH="1">
            <a:off x="924785" y="3030094"/>
            <a:ext cx="215478" cy="3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ector: angular 136">
            <a:extLst>
              <a:ext uri="{FF2B5EF4-FFF2-40B4-BE49-F238E27FC236}">
                <a16:creationId xmlns:a16="http://schemas.microsoft.com/office/drawing/2014/main" id="{4C8F11F3-2CFA-9360-C372-5021FAB57BEF}"/>
              </a:ext>
            </a:extLst>
          </p:cNvPr>
          <p:cNvCxnSpPr>
            <a:cxnSpLocks/>
            <a:stCxn id="47" idx="1"/>
          </p:cNvCxnSpPr>
          <p:nvPr/>
        </p:nvCxnSpPr>
        <p:spPr>
          <a:xfrm rot="10800000">
            <a:off x="2513114" y="1219305"/>
            <a:ext cx="178440" cy="161454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ector recto 139">
            <a:extLst>
              <a:ext uri="{FF2B5EF4-FFF2-40B4-BE49-F238E27FC236}">
                <a16:creationId xmlns:a16="http://schemas.microsoft.com/office/drawing/2014/main" id="{F55D72FB-A34F-EFFC-D722-4469018A16A6}"/>
              </a:ext>
            </a:extLst>
          </p:cNvPr>
          <p:cNvCxnSpPr>
            <a:cxnSpLocks/>
          </p:cNvCxnSpPr>
          <p:nvPr/>
        </p:nvCxnSpPr>
        <p:spPr>
          <a:xfrm flipH="1" flipV="1">
            <a:off x="2949433" y="633413"/>
            <a:ext cx="1" cy="209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recto 156">
            <a:extLst>
              <a:ext uri="{FF2B5EF4-FFF2-40B4-BE49-F238E27FC236}">
                <a16:creationId xmlns:a16="http://schemas.microsoft.com/office/drawing/2014/main" id="{7F16AB6C-92CE-01B4-8FDA-69CBF8341F6B}"/>
              </a:ext>
            </a:extLst>
          </p:cNvPr>
          <p:cNvCxnSpPr>
            <a:cxnSpLocks/>
            <a:stCxn id="12" idx="0"/>
          </p:cNvCxnSpPr>
          <p:nvPr/>
        </p:nvCxnSpPr>
        <p:spPr>
          <a:xfrm flipV="1">
            <a:off x="4802627" y="633413"/>
            <a:ext cx="0" cy="211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ector recto 159">
            <a:extLst>
              <a:ext uri="{FF2B5EF4-FFF2-40B4-BE49-F238E27FC236}">
                <a16:creationId xmlns:a16="http://schemas.microsoft.com/office/drawing/2014/main" id="{4BE98F46-E5AF-B06F-5287-747B92266551}"/>
              </a:ext>
            </a:extLst>
          </p:cNvPr>
          <p:cNvCxnSpPr>
            <a:cxnSpLocks/>
          </p:cNvCxnSpPr>
          <p:nvPr/>
        </p:nvCxnSpPr>
        <p:spPr>
          <a:xfrm flipH="1" flipV="1">
            <a:off x="6641306" y="626270"/>
            <a:ext cx="110" cy="219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ector recto 149">
            <a:extLst>
              <a:ext uri="{FF2B5EF4-FFF2-40B4-BE49-F238E27FC236}">
                <a16:creationId xmlns:a16="http://schemas.microsoft.com/office/drawing/2014/main" id="{E35B3070-DFD9-A0D9-1578-55BC71634BDE}"/>
              </a:ext>
            </a:extLst>
          </p:cNvPr>
          <p:cNvCxnSpPr>
            <a:cxnSpLocks/>
            <a:stCxn id="50" idx="1"/>
          </p:cNvCxnSpPr>
          <p:nvPr/>
        </p:nvCxnSpPr>
        <p:spPr>
          <a:xfrm flipH="1">
            <a:off x="2513113" y="1749617"/>
            <a:ext cx="1886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ector recto 167">
            <a:extLst>
              <a:ext uri="{FF2B5EF4-FFF2-40B4-BE49-F238E27FC236}">
                <a16:creationId xmlns:a16="http://schemas.microsoft.com/office/drawing/2014/main" id="{DA01C465-0746-3397-F39A-397124935145}"/>
              </a:ext>
            </a:extLst>
          </p:cNvPr>
          <p:cNvCxnSpPr>
            <a:cxnSpLocks/>
            <a:stCxn id="51" idx="1"/>
          </p:cNvCxnSpPr>
          <p:nvPr/>
        </p:nvCxnSpPr>
        <p:spPr>
          <a:xfrm flipH="1" flipV="1">
            <a:off x="2513113" y="2261595"/>
            <a:ext cx="188652" cy="2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ector recto 176">
            <a:extLst>
              <a:ext uri="{FF2B5EF4-FFF2-40B4-BE49-F238E27FC236}">
                <a16:creationId xmlns:a16="http://schemas.microsoft.com/office/drawing/2014/main" id="{147E64C9-DF3B-B0A9-F70B-57CC2A193FA1}"/>
              </a:ext>
            </a:extLst>
          </p:cNvPr>
          <p:cNvCxnSpPr>
            <a:cxnSpLocks/>
            <a:stCxn id="60" idx="2"/>
            <a:endCxn id="63" idx="0"/>
          </p:cNvCxnSpPr>
          <p:nvPr/>
        </p:nvCxnSpPr>
        <p:spPr>
          <a:xfrm>
            <a:off x="10048962" y="3765689"/>
            <a:ext cx="1756" cy="104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Conector recto 181">
            <a:extLst>
              <a:ext uri="{FF2B5EF4-FFF2-40B4-BE49-F238E27FC236}">
                <a16:creationId xmlns:a16="http://schemas.microsoft.com/office/drawing/2014/main" id="{9AEAAEAD-CBDA-6D2D-9961-F0C460332EBF}"/>
              </a:ext>
            </a:extLst>
          </p:cNvPr>
          <p:cNvCxnSpPr>
            <a:cxnSpLocks/>
            <a:stCxn id="98" idx="2"/>
            <a:endCxn id="106" idx="0"/>
          </p:cNvCxnSpPr>
          <p:nvPr/>
        </p:nvCxnSpPr>
        <p:spPr>
          <a:xfrm flipH="1">
            <a:off x="10292101" y="2104013"/>
            <a:ext cx="1" cy="278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ector recto 183">
            <a:extLst>
              <a:ext uri="{FF2B5EF4-FFF2-40B4-BE49-F238E27FC236}">
                <a16:creationId xmlns:a16="http://schemas.microsoft.com/office/drawing/2014/main" id="{F06CFA19-1F6A-3AE6-F3B8-1C24A22FF6C5}"/>
              </a:ext>
            </a:extLst>
          </p:cNvPr>
          <p:cNvCxnSpPr>
            <a:stCxn id="39" idx="2"/>
            <a:endCxn id="49" idx="0"/>
          </p:cNvCxnSpPr>
          <p:nvPr/>
        </p:nvCxnSpPr>
        <p:spPr>
          <a:xfrm>
            <a:off x="11637325" y="2108679"/>
            <a:ext cx="0" cy="2544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Conector recto 185">
            <a:extLst>
              <a:ext uri="{FF2B5EF4-FFF2-40B4-BE49-F238E27FC236}">
                <a16:creationId xmlns:a16="http://schemas.microsoft.com/office/drawing/2014/main" id="{2A59C333-3BB5-1C1F-35B3-AFE8984F3E82}"/>
              </a:ext>
            </a:extLst>
          </p:cNvPr>
          <p:cNvCxnSpPr>
            <a:stCxn id="52" idx="0"/>
          </p:cNvCxnSpPr>
          <p:nvPr/>
        </p:nvCxnSpPr>
        <p:spPr>
          <a:xfrm flipV="1">
            <a:off x="6801958" y="1462088"/>
            <a:ext cx="1" cy="244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ector recto 193">
            <a:extLst>
              <a:ext uri="{FF2B5EF4-FFF2-40B4-BE49-F238E27FC236}">
                <a16:creationId xmlns:a16="http://schemas.microsoft.com/office/drawing/2014/main" id="{FB2F97C7-36E6-E6CC-DB69-E3811F025460}"/>
              </a:ext>
            </a:extLst>
          </p:cNvPr>
          <p:cNvCxnSpPr>
            <a:cxnSpLocks/>
            <a:stCxn id="98" idx="0"/>
          </p:cNvCxnSpPr>
          <p:nvPr/>
        </p:nvCxnSpPr>
        <p:spPr>
          <a:xfrm flipH="1" flipV="1">
            <a:off x="10292100" y="1462088"/>
            <a:ext cx="2" cy="223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ector recto 199">
            <a:extLst>
              <a:ext uri="{FF2B5EF4-FFF2-40B4-BE49-F238E27FC236}">
                <a16:creationId xmlns:a16="http://schemas.microsoft.com/office/drawing/2014/main" id="{E37D9C56-3BC2-28BA-B8DB-F5D728E4A507}"/>
              </a:ext>
            </a:extLst>
          </p:cNvPr>
          <p:cNvCxnSpPr>
            <a:stCxn id="35" idx="1"/>
          </p:cNvCxnSpPr>
          <p:nvPr/>
        </p:nvCxnSpPr>
        <p:spPr>
          <a:xfrm flipH="1" flipV="1">
            <a:off x="4052888" y="2470889"/>
            <a:ext cx="21145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onector recto 201">
            <a:extLst>
              <a:ext uri="{FF2B5EF4-FFF2-40B4-BE49-F238E27FC236}">
                <a16:creationId xmlns:a16="http://schemas.microsoft.com/office/drawing/2014/main" id="{9329B4B5-297B-0009-72F6-CDC1E0A63B74}"/>
              </a:ext>
            </a:extLst>
          </p:cNvPr>
          <p:cNvCxnSpPr>
            <a:cxnSpLocks/>
            <a:stCxn id="36" idx="1"/>
          </p:cNvCxnSpPr>
          <p:nvPr/>
        </p:nvCxnSpPr>
        <p:spPr>
          <a:xfrm flipH="1">
            <a:off x="4052888" y="3001009"/>
            <a:ext cx="2114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onector recto 204">
            <a:extLst>
              <a:ext uri="{FF2B5EF4-FFF2-40B4-BE49-F238E27FC236}">
                <a16:creationId xmlns:a16="http://schemas.microsoft.com/office/drawing/2014/main" id="{0F678D22-388F-5FCB-383E-1E715F146A14}"/>
              </a:ext>
            </a:extLst>
          </p:cNvPr>
          <p:cNvCxnSpPr>
            <a:cxnSpLocks/>
            <a:stCxn id="37" idx="1"/>
          </p:cNvCxnSpPr>
          <p:nvPr/>
        </p:nvCxnSpPr>
        <p:spPr>
          <a:xfrm flipH="1" flipV="1">
            <a:off x="4052887" y="3524883"/>
            <a:ext cx="21146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ector recto 207">
            <a:extLst>
              <a:ext uri="{FF2B5EF4-FFF2-40B4-BE49-F238E27FC236}">
                <a16:creationId xmlns:a16="http://schemas.microsoft.com/office/drawing/2014/main" id="{EC0832F7-6735-24E4-1DB6-29D2BA8F2068}"/>
              </a:ext>
            </a:extLst>
          </p:cNvPr>
          <p:cNvCxnSpPr>
            <a:cxnSpLocks/>
            <a:stCxn id="59" idx="2"/>
          </p:cNvCxnSpPr>
          <p:nvPr/>
        </p:nvCxnSpPr>
        <p:spPr>
          <a:xfrm>
            <a:off x="8749997" y="2116749"/>
            <a:ext cx="0" cy="266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ector recto 210">
            <a:extLst>
              <a:ext uri="{FF2B5EF4-FFF2-40B4-BE49-F238E27FC236}">
                <a16:creationId xmlns:a16="http://schemas.microsoft.com/office/drawing/2014/main" id="{F4BE431E-037B-9B58-7650-1E17115BF70B}"/>
              </a:ext>
            </a:extLst>
          </p:cNvPr>
          <p:cNvCxnSpPr>
            <a:cxnSpLocks/>
            <a:endCxn id="2" idx="2"/>
          </p:cNvCxnSpPr>
          <p:nvPr/>
        </p:nvCxnSpPr>
        <p:spPr>
          <a:xfrm flipV="1">
            <a:off x="6096000" y="471146"/>
            <a:ext cx="0" cy="162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ector recto 213">
            <a:extLst>
              <a:ext uri="{FF2B5EF4-FFF2-40B4-BE49-F238E27FC236}">
                <a16:creationId xmlns:a16="http://schemas.microsoft.com/office/drawing/2014/main" id="{75FF0B3B-FFCB-F1A2-42CB-B495C330D854}"/>
              </a:ext>
            </a:extLst>
          </p:cNvPr>
          <p:cNvCxnSpPr>
            <a:cxnSpLocks/>
            <a:stCxn id="59" idx="0"/>
            <a:endCxn id="14" idx="2"/>
          </p:cNvCxnSpPr>
          <p:nvPr/>
        </p:nvCxnSpPr>
        <p:spPr>
          <a:xfrm flipH="1" flipV="1">
            <a:off x="8749091" y="1290543"/>
            <a:ext cx="906" cy="407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Conector recto 223">
            <a:extLst>
              <a:ext uri="{FF2B5EF4-FFF2-40B4-BE49-F238E27FC236}">
                <a16:creationId xmlns:a16="http://schemas.microsoft.com/office/drawing/2014/main" id="{55C118F8-970D-2C95-B673-066F758D8AA1}"/>
              </a:ext>
            </a:extLst>
          </p:cNvPr>
          <p:cNvCxnSpPr>
            <a:cxnSpLocks/>
            <a:stCxn id="61" idx="2"/>
          </p:cNvCxnSpPr>
          <p:nvPr/>
        </p:nvCxnSpPr>
        <p:spPr>
          <a:xfrm>
            <a:off x="8876114" y="2884439"/>
            <a:ext cx="0" cy="325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Conector recto 240">
            <a:extLst>
              <a:ext uri="{FF2B5EF4-FFF2-40B4-BE49-F238E27FC236}">
                <a16:creationId xmlns:a16="http://schemas.microsoft.com/office/drawing/2014/main" id="{424C514A-0C84-A99A-3262-B95C3B63451C}"/>
              </a:ext>
            </a:extLst>
          </p:cNvPr>
          <p:cNvCxnSpPr>
            <a:stCxn id="65" idx="3"/>
          </p:cNvCxnSpPr>
          <p:nvPr/>
        </p:nvCxnSpPr>
        <p:spPr>
          <a:xfrm>
            <a:off x="10587268" y="5071672"/>
            <a:ext cx="137882" cy="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Rectángulo: esquinas redondeadas 241">
            <a:extLst>
              <a:ext uri="{FF2B5EF4-FFF2-40B4-BE49-F238E27FC236}">
                <a16:creationId xmlns:a16="http://schemas.microsoft.com/office/drawing/2014/main" id="{59B3AF23-745B-B471-0991-473817183F6E}"/>
              </a:ext>
            </a:extLst>
          </p:cNvPr>
          <p:cNvSpPr/>
          <p:nvPr/>
        </p:nvSpPr>
        <p:spPr>
          <a:xfrm>
            <a:off x="46330" y="3378354"/>
            <a:ext cx="912045" cy="424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/>
              <a:t>AUXILIAR CONTABLE 2</a:t>
            </a:r>
          </a:p>
        </p:txBody>
      </p: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1A2DB79C-119C-4D55-7524-8C832E7E6B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958" y="5167910"/>
            <a:ext cx="3133625" cy="1493896"/>
          </a:xfrm>
          <a:prstGeom prst="rect">
            <a:avLst/>
          </a:prstGeom>
        </p:spPr>
      </p:pic>
      <p:pic>
        <p:nvPicPr>
          <p:cNvPr id="9" name="Imagen 8" descr="Una caricatura de una persona&#10;&#10;Descripción generada automáticamente con confianza media">
            <a:extLst>
              <a:ext uri="{FF2B5EF4-FFF2-40B4-BE49-F238E27FC236}">
                <a16:creationId xmlns:a16="http://schemas.microsoft.com/office/drawing/2014/main" id="{EC96164D-BA37-BD54-EAE4-BECEB28A76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04" y="4095767"/>
            <a:ext cx="1862797" cy="253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4526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4222</TotalTime>
  <Words>108</Words>
  <Application>Microsoft Office PowerPoint</Application>
  <PresentationFormat>Panorámica</PresentationFormat>
  <Paragraphs>42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Foubert Romero</dc:creator>
  <cp:lastModifiedBy>Javier Foubert Romero</cp:lastModifiedBy>
  <cp:revision>17</cp:revision>
  <dcterms:created xsi:type="dcterms:W3CDTF">2022-02-16T15:25:43Z</dcterms:created>
  <dcterms:modified xsi:type="dcterms:W3CDTF">2022-08-09T19:45:59Z</dcterms:modified>
</cp:coreProperties>
</file>