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E99A0-DB8D-0548-CAEC-E66E3FCD9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5F5419-91A7-7361-6E65-F724F455E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C840EC-BB00-B55F-D729-051814AA4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9493EC-2179-2D9F-1268-8B855A654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659A79-C5F9-6CDA-D837-21003BB46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6045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C0B6CC-B0A0-2959-FCF3-879242E5B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5E061E9-AAFA-57AA-32C1-B9BA69D57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FE992B-A604-4132-874B-A0468529D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6996EA-5EB4-F790-0478-80D190EF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1126DA-D095-2E9E-E17A-C3D5E682F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5549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8C6EE8-444A-7FCA-C8DC-7C51D0B417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9795F4A-49CB-C2B1-8D4A-43B834A76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C31A1D-2CD0-C00A-9C0E-7ABB3EEDD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173000-D242-C456-47CB-7D5EF884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1CCBBB-9C71-D1A0-BA33-CF9CC882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989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F01A3E-9F18-E046-D09C-A3117409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2EC665-08A7-855E-C621-432182A4C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8C2623-DFC8-DA7A-C5A6-05200AACB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34B6C2-9241-8568-1B01-1158474B7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D880DA-8B05-2BBC-C56F-17D3A26F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124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CA3FA6-F4F4-1FB6-D000-AC5CC1A38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3B2AE1-B06D-0617-4B41-2DD42DD26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D07357-6F3E-0DB1-705A-64058CD47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63E1A2-DE5F-8F8B-5CFE-FF520DC0D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489367-82C9-DED7-9522-C0A53C6E3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148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DA1C0B-5D45-6FE3-2CC7-A8663E6BE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C590C5-5818-6169-A4A1-B459AA5F0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9505DB-38A6-1933-940F-81FD72E82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14C84F-8011-7ECE-974A-457E0FBD9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692C67-46E9-CA63-D09E-6757A3045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F3993E0-4A09-DF8A-9564-DBF1A087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665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9BA95E-E245-C442-6BB1-852F01D78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026B8A-F8C7-31E0-0521-EDB8DEC06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5A13C9-B82A-DD73-4348-3A6CCD967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D3B5BC9-ABBE-77E2-AD69-E299A27E35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0D74413-B836-4FEB-D4BF-B3E2DF8229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D4E6B50-063B-505E-539F-0BFB51C3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E60CE83-BE8D-4A43-5859-D5ED41D70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2FDC4CB-12DE-0F9F-7B7F-AADBE688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00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BC61F-361B-1E24-5B50-5458A6C83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035966-4215-809E-DFE8-A025FC012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776FDD-DA3E-0C68-A0F0-78B78E495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1DEFC8B-D820-9FA3-823E-48F6753B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329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9046225-A545-A2DD-1F13-822910B9E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C839A8-8841-10D0-83DD-3D2DB9BC5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3EFDFAE-F222-02B8-A6EA-79D073C6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11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027CB3-4AA3-467B-5FE3-12D298F9C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56F2D4-48E3-AC90-8D08-84EBC45EF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8A2FE5-88FB-52E9-CAF8-FD2AB7E89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29FE25-E7B9-F48C-BAC6-B882DA4F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FA1391-6AB1-73F4-AF41-F1CF93E4E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72F945-284D-F863-670F-84231DF93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347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E0B765-00FA-E0D0-F1F7-8E3840F8B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C8F602-3582-F14E-953D-2349A80E1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816DA9-A68B-92E0-B8D7-6CA03AD3EE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754861-8CB8-8282-45F6-CF54851D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BADC98-E771-B4C2-3D9F-453B8CF9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E17B39-C5DB-5693-4108-8EED62306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473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0ECCF0-BFA1-24A3-66CE-858FBF89C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2C22498-A9EE-9DB8-FA1F-74A08D605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33C659-5E66-1D54-5FF5-6717EAA32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97389-FA7A-451D-8272-79956C871D56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27C8B7-EF22-6AA5-D8AA-F1BFB0320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8A39DE-59A6-6B04-FA21-D5658E63B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C12AD-6543-4427-95C1-BE516A372F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062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230010F-CAA3-545D-BFD6-531D67555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574823" y="-956010"/>
            <a:ext cx="5657368" cy="870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2209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ayapa</dc:creator>
  <cp:lastModifiedBy>Alex ayapa</cp:lastModifiedBy>
  <cp:revision>1</cp:revision>
  <dcterms:created xsi:type="dcterms:W3CDTF">2024-10-30T16:22:15Z</dcterms:created>
  <dcterms:modified xsi:type="dcterms:W3CDTF">2024-10-30T16:22:29Z</dcterms:modified>
</cp:coreProperties>
</file>