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0" r:id="rId4"/>
    <p:sldId id="264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74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683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42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31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70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331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80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0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20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47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DC490-D1BB-4EE4-B4C9-F393B86C3057}" type="datetimeFigureOut">
              <a:rPr lang="es-MX" smtClean="0"/>
              <a:t>12/06/2023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F556-44FB-4158-A2E5-572E9EE5C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1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097" y="233465"/>
            <a:ext cx="11867745" cy="644943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 smtClean="0"/>
              <a:t>LUNES </a:t>
            </a:r>
            <a:r>
              <a:rPr lang="es-MX" dirty="0" smtClean="0"/>
              <a:t>3 JUL	QRO/CAN/TUX       LLEGADA 4:51  PM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 smtClean="0"/>
              <a:t>MARTES 4 JUL	TUXTLA CAPACITACION / FOTOS FAENA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 smtClean="0"/>
              <a:t>MIERCOLES 5 JUL	TUXTLA CAPACITACION MAÑANA</a:t>
            </a:r>
          </a:p>
          <a:p>
            <a:pPr algn="l"/>
            <a:r>
              <a:rPr lang="es-MX" dirty="0"/>
              <a:t>	</a:t>
            </a:r>
            <a:r>
              <a:rPr lang="es-MX" dirty="0" smtClean="0"/>
              <a:t>		VUELO   5:30 PM A CANCUN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 smtClean="0"/>
              <a:t>JUEVES 6 JUL</a:t>
            </a:r>
            <a:r>
              <a:rPr lang="es-MX" dirty="0"/>
              <a:t>	</a:t>
            </a:r>
            <a:r>
              <a:rPr lang="es-MX" dirty="0" smtClean="0"/>
              <a:t>CANCUN </a:t>
            </a:r>
            <a:r>
              <a:rPr lang="es-MX" dirty="0" smtClean="0"/>
              <a:t>CAPACITACION</a:t>
            </a:r>
            <a:endParaRPr lang="es-MX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 smtClean="0"/>
              <a:t>VIERNES 7 JUL	VUELO    7:40 AM A QRO</a:t>
            </a:r>
          </a:p>
          <a:p>
            <a:pPr algn="l"/>
            <a:r>
              <a:rPr lang="es-MX" dirty="0"/>
              <a:t>	</a:t>
            </a:r>
            <a:r>
              <a:rPr lang="es-MX" dirty="0" smtClean="0"/>
              <a:t>							$7,000 + traslado aeropuerto</a:t>
            </a:r>
          </a:p>
          <a:p>
            <a:pPr algn="l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7066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6135" t="60922" r="14184" b="29433"/>
          <a:stretch/>
        </p:blipFill>
        <p:spPr>
          <a:xfrm>
            <a:off x="10421565" y="5661498"/>
            <a:ext cx="1770435" cy="9922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156" t="35957" r="58913" b="16518"/>
          <a:stretch/>
        </p:blipFill>
        <p:spPr>
          <a:xfrm>
            <a:off x="2386519" y="319727"/>
            <a:ext cx="5107975" cy="488876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4067" y="506203"/>
            <a:ext cx="975153" cy="38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33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5709" t="60355" r="13653" b="28298"/>
          <a:stretch/>
        </p:blipFill>
        <p:spPr>
          <a:xfrm>
            <a:off x="10000034" y="5690680"/>
            <a:ext cx="1945532" cy="11673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582" t="35957" r="73095" b="17619"/>
          <a:stretch/>
        </p:blipFill>
        <p:spPr>
          <a:xfrm>
            <a:off x="2368595" y="316422"/>
            <a:ext cx="2436488" cy="47755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4067" y="506203"/>
            <a:ext cx="975153" cy="38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33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6135" t="60922" r="14184" b="29433"/>
          <a:stretch/>
        </p:blipFill>
        <p:spPr>
          <a:xfrm>
            <a:off x="10421565" y="5661498"/>
            <a:ext cx="1770435" cy="9922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156" t="35957" r="33227" b="11276"/>
          <a:stretch/>
        </p:blipFill>
        <p:spPr>
          <a:xfrm>
            <a:off x="2386519" y="388738"/>
            <a:ext cx="9805481" cy="54280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4067" y="506203"/>
            <a:ext cx="975153" cy="38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38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95" t="8301" r="14558" b="18496"/>
          <a:stretch/>
        </p:blipFill>
        <p:spPr>
          <a:xfrm>
            <a:off x="2289043" y="1000337"/>
            <a:ext cx="8399929" cy="47610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4452" y="506203"/>
            <a:ext cx="975153" cy="38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MIRENE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775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5709" t="60355" r="13653" b="28298"/>
          <a:stretch/>
        </p:blipFill>
        <p:spPr>
          <a:xfrm>
            <a:off x="10000034" y="5690680"/>
            <a:ext cx="1945532" cy="11673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582" t="35957" r="33227" b="10709"/>
          <a:stretch/>
        </p:blipFill>
        <p:spPr>
          <a:xfrm>
            <a:off x="1833756" y="316423"/>
            <a:ext cx="9727659" cy="54864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4452" y="506203"/>
            <a:ext cx="975153" cy="38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MIRENE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98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95" t="8301" r="14558" b="18496"/>
          <a:stretch/>
        </p:blipFill>
        <p:spPr>
          <a:xfrm>
            <a:off x="2289043" y="1000337"/>
            <a:ext cx="8399929" cy="47610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4452" y="506203"/>
            <a:ext cx="975153" cy="38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MIRENE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1644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6226</TotalTime>
  <Words>9</Words>
  <Application>Microsoft Office PowerPoint</Application>
  <PresentationFormat>Panorámica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12</cp:revision>
  <dcterms:created xsi:type="dcterms:W3CDTF">2023-06-09T20:36:35Z</dcterms:created>
  <dcterms:modified xsi:type="dcterms:W3CDTF">2023-06-16T00:19:23Z</dcterms:modified>
</cp:coreProperties>
</file>