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7556500" cy="10693400"/>
  <p:notesSz cx="7556500" cy="106934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2466" y="-12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427990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8C4C1A-500C-4E5F-9D19-A2C0C08B431C}" type="datetimeFigureOut">
              <a:rPr lang="es-MX" smtClean="0"/>
              <a:t>12/02/2024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801688"/>
            <a:ext cx="283527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55650" y="5080000"/>
            <a:ext cx="6045200" cy="48117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427990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D9D1B5-6E2F-44D3-917C-9C3610A3B880}" type="slidenum">
              <a:rPr lang="es-MX" smtClean="0"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D9D1B5-6E2F-44D3-917C-9C3610A3B880}" type="slidenum">
              <a:rPr lang="es-MX" smtClean="0"/>
              <a:t>1</a:t>
            </a:fld>
            <a:endParaRPr lang="es-MX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2/12/2024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2/12/2024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2/12/2024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112517" y="341121"/>
            <a:ext cx="3364865" cy="538480"/>
          </a:xfrm>
          <a:prstGeom prst="rect">
            <a:avLst/>
          </a:prstGeom>
        </p:spPr>
        <p:txBody>
          <a:bodyPr vert="horz" wrap="square" lIns="0" tIns="4762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75"/>
              </a:spcBef>
            </a:pPr>
            <a:r>
              <a:rPr sz="1000" dirty="0">
                <a:latin typeface="Arial MT"/>
                <a:cs typeface="Arial MT"/>
              </a:rPr>
              <a:t>DISTRIBUIDORA</a:t>
            </a:r>
            <a:r>
              <a:rPr sz="1000" spc="-2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EL</a:t>
            </a:r>
            <a:r>
              <a:rPr sz="1000" spc="-1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TORO</a:t>
            </a:r>
            <a:r>
              <a:rPr sz="1000" spc="-1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S.A.</a:t>
            </a:r>
            <a:r>
              <a:rPr sz="1000" spc="-1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DE</a:t>
            </a:r>
            <a:r>
              <a:rPr sz="1000" spc="-2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C.V.</a:t>
            </a:r>
            <a:endParaRPr sz="1000">
              <a:latin typeface="Arial MT"/>
              <a:cs typeface="Arial MT"/>
            </a:endParaRPr>
          </a:p>
          <a:p>
            <a:pPr marL="12700" marR="5080" algn="ctr">
              <a:lnSpc>
                <a:spcPts val="1080"/>
              </a:lnSpc>
              <a:spcBef>
                <a:spcPts val="415"/>
              </a:spcBef>
            </a:pPr>
            <a:r>
              <a:rPr sz="1000" dirty="0">
                <a:latin typeface="Arial MT"/>
                <a:cs typeface="Arial MT"/>
              </a:rPr>
              <a:t>Boulevard</a:t>
            </a:r>
            <a:r>
              <a:rPr sz="1000" spc="-1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Héroes</a:t>
            </a:r>
            <a:r>
              <a:rPr sz="1000" spc="-1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5</a:t>
            </a:r>
            <a:r>
              <a:rPr sz="1000" spc="-1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de</a:t>
            </a:r>
            <a:r>
              <a:rPr sz="1000" spc="-1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Mayo</a:t>
            </a:r>
            <a:r>
              <a:rPr sz="1000" spc="-1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norte</a:t>
            </a:r>
            <a:r>
              <a:rPr sz="1000" spc="-1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2523B,</a:t>
            </a:r>
            <a:r>
              <a:rPr sz="1000" spc="-1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Cleotilde</a:t>
            </a:r>
            <a:r>
              <a:rPr sz="1000" spc="-1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Torres </a:t>
            </a:r>
            <a:r>
              <a:rPr sz="1000" spc="-27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Puebla,</a:t>
            </a:r>
            <a:r>
              <a:rPr sz="1000" spc="-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Pue.,</a:t>
            </a:r>
            <a:r>
              <a:rPr sz="1000" spc="-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C.P. 72050</a:t>
            </a:r>
            <a:r>
              <a:rPr sz="1000" spc="-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Tel.7989145</a:t>
            </a:r>
            <a:endParaRPr sz="1000">
              <a:latin typeface="Arial MT"/>
              <a:cs typeface="Arial MT"/>
            </a:endParaRPr>
          </a:p>
        </p:txBody>
      </p:sp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70737" y="1230122"/>
            <a:ext cx="4736380" cy="278568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390388" y="960501"/>
            <a:ext cx="1428750" cy="826516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2194305" y="2200783"/>
            <a:ext cx="3201035" cy="1968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100" b="1" spc="15" dirty="0">
                <a:latin typeface="Arial"/>
                <a:cs typeface="Arial"/>
              </a:rPr>
              <a:t>CONSTANCIA</a:t>
            </a:r>
            <a:r>
              <a:rPr sz="1100" b="1" spc="-10" dirty="0">
                <a:latin typeface="Arial"/>
                <a:cs typeface="Arial"/>
              </a:rPr>
              <a:t> </a:t>
            </a:r>
            <a:r>
              <a:rPr sz="1100" b="1" spc="15" dirty="0">
                <a:latin typeface="Arial"/>
                <a:cs typeface="Arial"/>
              </a:rPr>
              <a:t>DE</a:t>
            </a:r>
            <a:r>
              <a:rPr sz="1100" b="1" spc="-5" dirty="0">
                <a:latin typeface="Arial"/>
                <a:cs typeface="Arial"/>
              </a:rPr>
              <a:t> </a:t>
            </a:r>
            <a:r>
              <a:rPr sz="1100" b="1" spc="15" dirty="0">
                <a:latin typeface="Arial"/>
                <a:cs typeface="Arial"/>
              </a:rPr>
              <a:t>DISFRUTE</a:t>
            </a:r>
            <a:r>
              <a:rPr sz="1100" b="1" spc="-10" dirty="0">
                <a:latin typeface="Arial"/>
                <a:cs typeface="Arial"/>
              </a:rPr>
              <a:t> </a:t>
            </a:r>
            <a:r>
              <a:rPr sz="1100" b="1" spc="15" dirty="0">
                <a:latin typeface="Arial"/>
                <a:cs typeface="Arial"/>
              </a:rPr>
              <a:t>DE</a:t>
            </a:r>
            <a:r>
              <a:rPr sz="1100" b="1" spc="-5" dirty="0">
                <a:latin typeface="Arial"/>
                <a:cs typeface="Arial"/>
              </a:rPr>
              <a:t> </a:t>
            </a:r>
            <a:r>
              <a:rPr sz="1100" b="1" spc="15" dirty="0">
                <a:latin typeface="Arial"/>
                <a:cs typeface="Arial"/>
              </a:rPr>
              <a:t>VACACIONES</a:t>
            </a:r>
            <a:endParaRPr sz="11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549521" y="2811398"/>
            <a:ext cx="2482215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dirty="0">
                <a:latin typeface="Arial MT"/>
                <a:cs typeface="Arial MT"/>
              </a:rPr>
              <a:t>En</a:t>
            </a:r>
            <a:r>
              <a:rPr sz="1000" spc="-1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PUEBLA</a:t>
            </a:r>
            <a:r>
              <a:rPr sz="1000" spc="-1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SUR</a:t>
            </a:r>
            <a:r>
              <a:rPr sz="1000" spc="-1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a</a:t>
            </a:r>
            <a:r>
              <a:rPr sz="1000" spc="-1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12</a:t>
            </a:r>
            <a:r>
              <a:rPr sz="1000" spc="-1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de</a:t>
            </a:r>
            <a:r>
              <a:rPr sz="1000" spc="-1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Febrero</a:t>
            </a:r>
            <a:r>
              <a:rPr sz="1000" spc="-1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del</a:t>
            </a:r>
            <a:r>
              <a:rPr sz="1000" spc="-1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2024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58037" y="3129915"/>
            <a:ext cx="6475095" cy="2751455"/>
          </a:xfrm>
          <a:prstGeom prst="rect">
            <a:avLst/>
          </a:prstGeom>
        </p:spPr>
        <p:txBody>
          <a:bodyPr vert="horz" wrap="square" lIns="0" tIns="9080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715"/>
              </a:spcBef>
            </a:pPr>
            <a:r>
              <a:rPr sz="1050" dirty="0">
                <a:latin typeface="Arial MT"/>
                <a:cs typeface="Arial MT"/>
              </a:rPr>
              <a:t>DISTRIBUIDORA</a:t>
            </a:r>
            <a:r>
              <a:rPr sz="1050" spc="-20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EL</a:t>
            </a:r>
            <a:r>
              <a:rPr sz="1050" spc="-1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TORO,</a:t>
            </a:r>
            <a:r>
              <a:rPr sz="1050" spc="-1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S.A.</a:t>
            </a:r>
            <a:r>
              <a:rPr sz="1050" spc="-1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DE</a:t>
            </a:r>
            <a:r>
              <a:rPr sz="1050" spc="-20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C.V.</a:t>
            </a:r>
            <a:endParaRPr sz="1050">
              <a:latin typeface="Arial MT"/>
              <a:cs typeface="Arial MT"/>
            </a:endParaRPr>
          </a:p>
          <a:p>
            <a:pPr marL="12700" marR="4667885">
              <a:lnSpc>
                <a:spcPct val="148800"/>
              </a:lnSpc>
            </a:pPr>
            <a:r>
              <a:rPr sz="1050" dirty="0">
                <a:latin typeface="Arial MT"/>
                <a:cs typeface="Arial MT"/>
              </a:rPr>
              <a:t>AT’N:</a:t>
            </a:r>
            <a:r>
              <a:rPr sz="1050" spc="-3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Porthos</a:t>
            </a:r>
            <a:r>
              <a:rPr sz="1050" spc="-3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Ramírez</a:t>
            </a:r>
            <a:r>
              <a:rPr sz="1050" spc="-30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Baños </a:t>
            </a:r>
            <a:r>
              <a:rPr sz="1050" spc="-280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Representante</a:t>
            </a:r>
            <a:r>
              <a:rPr sz="1050" spc="-10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Legal</a:t>
            </a:r>
            <a:endParaRPr sz="10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615"/>
              </a:spcBef>
            </a:pPr>
            <a:r>
              <a:rPr sz="1050" dirty="0">
                <a:latin typeface="Arial MT"/>
                <a:cs typeface="Arial MT"/>
              </a:rPr>
              <a:t>P</a:t>
            </a:r>
            <a:r>
              <a:rPr sz="1050" spc="-1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r</a:t>
            </a:r>
            <a:r>
              <a:rPr sz="1050" spc="-10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e</a:t>
            </a:r>
            <a:r>
              <a:rPr sz="1050" spc="-1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s</a:t>
            </a:r>
            <a:r>
              <a:rPr sz="1050" spc="-10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e</a:t>
            </a:r>
            <a:r>
              <a:rPr sz="1050" spc="-1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n</a:t>
            </a:r>
            <a:r>
              <a:rPr sz="1050" spc="-10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t</a:t>
            </a:r>
            <a:r>
              <a:rPr sz="1050" spc="-1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e.</a:t>
            </a:r>
            <a:endParaRPr sz="105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250">
              <a:latin typeface="Arial MT"/>
              <a:cs typeface="Arial MT"/>
            </a:endParaRPr>
          </a:p>
          <a:p>
            <a:pPr marL="12700" marR="5080" algn="just">
              <a:lnSpc>
                <a:spcPct val="148800"/>
              </a:lnSpc>
            </a:pPr>
            <a:r>
              <a:rPr sz="1050" dirty="0">
                <a:latin typeface="Arial MT"/>
                <a:cs typeface="Arial MT"/>
              </a:rPr>
              <a:t>Por medio de la presente, el suscrito JAIMES WONG ISRAEL con puesto SUPERVISOR DE PREVENTA, </a:t>
            </a:r>
            <a:r>
              <a:rPr sz="1050" spc="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hago</a:t>
            </a:r>
            <a:r>
              <a:rPr sz="1050" spc="90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constar</a:t>
            </a:r>
            <a:r>
              <a:rPr sz="1050" spc="9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que</a:t>
            </a:r>
            <a:r>
              <a:rPr sz="1050" spc="9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mí</a:t>
            </a:r>
            <a:r>
              <a:rPr sz="1050" spc="9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fecha</a:t>
            </a:r>
            <a:r>
              <a:rPr sz="1050" spc="9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de</a:t>
            </a:r>
            <a:r>
              <a:rPr sz="1050" spc="9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ingreso</a:t>
            </a:r>
            <a:r>
              <a:rPr sz="1050" spc="9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data</a:t>
            </a:r>
            <a:r>
              <a:rPr sz="1050" spc="9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del</a:t>
            </a:r>
            <a:r>
              <a:rPr sz="1050" spc="9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día</a:t>
            </a:r>
            <a:r>
              <a:rPr sz="1050" spc="9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2017-03-06</a:t>
            </a:r>
            <a:r>
              <a:rPr sz="1050" spc="9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por</a:t>
            </a:r>
            <a:r>
              <a:rPr sz="1050" spc="9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lo</a:t>
            </a:r>
            <a:r>
              <a:rPr sz="1050" spc="9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que</a:t>
            </a:r>
            <a:r>
              <a:rPr sz="1050" spc="9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a</a:t>
            </a:r>
            <a:r>
              <a:rPr sz="1050" spc="9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la</a:t>
            </a:r>
            <a:r>
              <a:rPr sz="1050" spc="9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fecha</a:t>
            </a:r>
            <a:r>
              <a:rPr sz="1050" spc="9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me</a:t>
            </a:r>
            <a:r>
              <a:rPr sz="1050" spc="9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corresponden</a:t>
            </a:r>
            <a:r>
              <a:rPr sz="1050" spc="9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22 </a:t>
            </a:r>
            <a:r>
              <a:rPr sz="1050" spc="-280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días por concepto de vacaciones, habiendo disfrutado 6 días, por el período comprendido del día 19 de </a:t>
            </a:r>
            <a:r>
              <a:rPr sz="1050" spc="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Febrero al 24 de Febrero del 2024 correspondiente al 6 periodo de antigüedad en la empresa, haciendo </a:t>
            </a:r>
            <a:r>
              <a:rPr sz="1050" spc="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constar, de igual manera, que me fue cubierto el salario correspondiente a tales días, así como la prima </a:t>
            </a:r>
            <a:r>
              <a:rPr sz="1050" spc="5" dirty="0">
                <a:latin typeface="Arial MT"/>
                <a:cs typeface="Arial MT"/>
              </a:rPr>
              <a:t> </a:t>
            </a:r>
            <a:r>
              <a:rPr sz="1050" dirty="0">
                <a:latin typeface="Arial MT"/>
                <a:cs typeface="Arial MT"/>
              </a:rPr>
              <a:t>vacacional.</a:t>
            </a:r>
            <a:endParaRPr sz="1050">
              <a:latin typeface="Arial MT"/>
              <a:cs typeface="Arial MT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264029" y="6290945"/>
            <a:ext cx="3061970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dirty="0">
                <a:latin typeface="Arial MT"/>
                <a:cs typeface="Arial MT"/>
              </a:rPr>
              <a:t>Agradeciendo</a:t>
            </a:r>
            <a:r>
              <a:rPr sz="1000" spc="-2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de</a:t>
            </a:r>
            <a:r>
              <a:rPr sz="1000" spc="-2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antemano</a:t>
            </a:r>
            <a:r>
              <a:rPr sz="1000" spc="-2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las</a:t>
            </a:r>
            <a:r>
              <a:rPr sz="1000" spc="-1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atenciones</a:t>
            </a:r>
            <a:r>
              <a:rPr sz="1000" spc="-2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brindadas.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125597" y="6891146"/>
            <a:ext cx="1337945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1" dirty="0">
                <a:latin typeface="Arial"/>
                <a:cs typeface="Arial"/>
              </a:rPr>
              <a:t>A</a:t>
            </a:r>
            <a:r>
              <a:rPr sz="1000" b="1" spc="-1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T</a:t>
            </a:r>
            <a:r>
              <a:rPr sz="1000" b="1" spc="-1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E</a:t>
            </a:r>
            <a:r>
              <a:rPr sz="1000" b="1" spc="-1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N</a:t>
            </a:r>
            <a:r>
              <a:rPr sz="1000" b="1" spc="-1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T</a:t>
            </a:r>
            <a:r>
              <a:rPr sz="1000" b="1" spc="-1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A</a:t>
            </a:r>
            <a:r>
              <a:rPr sz="1000" b="1" spc="-1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M</a:t>
            </a:r>
            <a:r>
              <a:rPr sz="1000" b="1" spc="-1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E</a:t>
            </a:r>
            <a:r>
              <a:rPr sz="1000" b="1" spc="-1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N</a:t>
            </a:r>
            <a:r>
              <a:rPr sz="1000" b="1" spc="-1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T</a:t>
            </a:r>
            <a:r>
              <a:rPr sz="1000" b="1" spc="-1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2522982" y="7676896"/>
            <a:ext cx="2658745" cy="10160"/>
          </a:xfrm>
          <a:custGeom>
            <a:avLst/>
            <a:gdLst/>
            <a:ahLst/>
            <a:cxnLst/>
            <a:rect l="l" t="t" r="r" b="b"/>
            <a:pathLst>
              <a:path w="2658745" h="10159">
                <a:moveTo>
                  <a:pt x="2658237" y="10159"/>
                </a:moveTo>
                <a:lnTo>
                  <a:pt x="0" y="10159"/>
                </a:lnTo>
                <a:lnTo>
                  <a:pt x="0" y="0"/>
                </a:lnTo>
                <a:lnTo>
                  <a:pt x="2658237" y="0"/>
                </a:lnTo>
                <a:lnTo>
                  <a:pt x="2658237" y="1015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3144011" y="7503795"/>
            <a:ext cx="1416050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dirty="0">
                <a:latin typeface="Arial MT"/>
                <a:cs typeface="Arial MT"/>
              </a:rPr>
              <a:t>JAIMES</a:t>
            </a:r>
            <a:r>
              <a:rPr sz="1000" spc="-4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WONG</a:t>
            </a:r>
            <a:r>
              <a:rPr sz="1000" spc="-4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ISRAEL</a:t>
            </a:r>
            <a:endParaRPr sz="1000">
              <a:latin typeface="Arial MT"/>
              <a:cs typeface="Arial MT"/>
            </a:endParaRPr>
          </a:p>
        </p:txBody>
      </p:sp>
      <p:pic>
        <p:nvPicPr>
          <p:cNvPr id="12" name="object 12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0" y="9553744"/>
            <a:ext cx="7560056" cy="828886"/>
          </a:xfrm>
          <a:prstGeom prst="rect">
            <a:avLst/>
          </a:prstGeom>
        </p:spPr>
      </p:pic>
      <p:sp>
        <p:nvSpPr>
          <p:cNvPr id="13" name="object 13"/>
          <p:cNvSpPr txBox="1"/>
          <p:nvPr/>
        </p:nvSpPr>
        <p:spPr>
          <a:xfrm>
            <a:off x="347345" y="10347833"/>
            <a:ext cx="202565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dirty="0">
                <a:latin typeface="Arial MT"/>
                <a:cs typeface="Arial MT"/>
              </a:rPr>
              <a:t>1/1</a:t>
            </a:r>
            <a:endParaRPr sz="1000">
              <a:latin typeface="Arial MT"/>
              <a:cs typeface="Arial M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 cstate="print"/>
          <a:srcRect l="29433" t="17251" r="18167" b="37307"/>
          <a:stretch>
            <a:fillRect/>
          </a:stretch>
        </p:blipFill>
        <p:spPr bwMode="auto">
          <a:xfrm>
            <a:off x="2559050" y="6642100"/>
            <a:ext cx="2195689" cy="1357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185</Words>
  <Application>Microsoft Office PowerPoint</Application>
  <PresentationFormat>Personalizado</PresentationFormat>
  <Paragraphs>15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Office Theme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cp:lastModifiedBy>Operador</cp:lastModifiedBy>
  <cp:revision>1</cp:revision>
  <dcterms:created xsi:type="dcterms:W3CDTF">2024-02-12T18:19:16Z</dcterms:created>
  <dcterms:modified xsi:type="dcterms:W3CDTF">2024-02-12T18:22:50Z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2024-02-12T00:00:00Z</vt:filetime>
  </property>
  <property fmtid="{D5CDD505-2E9C-101B-9397-08002B2CF9AE}" pid="3" name="Creator">
    <vt:lpwstr>HTML2PDF - TCPDF</vt:lpwstr>
  </property>
  <property fmtid="{D5CDD505-2E9C-101B-9397-08002B2CF9AE}" pid="4" name="LastSaved">
    <vt:filetime>2024-02-12T00:00:00Z</vt:filetime>
  </property>
</Properties>
</file>