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590C23-8BEC-5057-0675-E32C80E479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25B70B3-269F-44EB-6662-691485FDC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402BDF-CB01-4DD9-DFDD-BEC9A6B43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12A5-502F-4A9F-BA1D-3E1E9B09454A}" type="datetimeFigureOut">
              <a:rPr lang="es-MX" smtClean="0"/>
              <a:t>25/06/2025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8A4287-B7F2-DD3E-B34B-6474B253C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610120-941D-D65A-E0A1-5716F37F4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3D15-4257-4F3F-8292-CC749CFCAB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8039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DAEB1E-729E-1CF0-31E6-1190E2A09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9FAE3F7-EA67-C01C-8E57-0FDD48A08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FB82E5-7367-60FB-77EA-50D463572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12A5-502F-4A9F-BA1D-3E1E9B09454A}" type="datetimeFigureOut">
              <a:rPr lang="es-MX" smtClean="0"/>
              <a:t>25/06/2025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E0AC84-2745-B437-2271-03D096075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06E0B6-8107-6689-31A5-2D66C9D9F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3D15-4257-4F3F-8292-CC749CFCAB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832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BA70CD5-B1C8-0347-88E4-2FC86C306C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4F4C60A-B299-21ED-7B3B-ECB97B8A9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3AC51D-ABAF-8723-7A30-66214791D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12A5-502F-4A9F-BA1D-3E1E9B09454A}" type="datetimeFigureOut">
              <a:rPr lang="es-MX" smtClean="0"/>
              <a:t>25/06/2025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33685D-C507-F5A9-B390-B5A0774CD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CC021C-16B3-58FC-44DB-388B490A5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3D15-4257-4F3F-8292-CC749CFCAB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7736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7CC4EF-ED1A-7E0B-8209-2E702580B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AB7B55-9B85-16AB-D440-08A064F27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9144D5-DDE0-371E-550C-F28EDD24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12A5-502F-4A9F-BA1D-3E1E9B09454A}" type="datetimeFigureOut">
              <a:rPr lang="es-MX" smtClean="0"/>
              <a:t>25/06/2025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BE08BB-9914-9A38-45B7-A4A6E073A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E4083D-A411-999A-6484-28D5D74FC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3D15-4257-4F3F-8292-CC749CFCAB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7982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1101FF-940F-D9B8-719B-9416C5EED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5F81EA-7D5E-250D-AFAB-98254A40B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BCBFE3-524A-796D-BCB0-67D2D3E66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12A5-502F-4A9F-BA1D-3E1E9B09454A}" type="datetimeFigureOut">
              <a:rPr lang="es-MX" smtClean="0"/>
              <a:t>25/06/2025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E4250A-F2ED-DA37-8AF2-835050047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137F42-1900-CA9F-9FD6-E6489FCD9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3D15-4257-4F3F-8292-CC749CFCAB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6678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8AF623-6FC0-D4C3-B909-401CFF3A6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544AFA-6525-EECA-2A45-1B0A3A856F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C98AF4F-988C-FC41-C3B5-7EED3B338E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86BF285-35E7-BE26-ECE8-80FC29F36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12A5-502F-4A9F-BA1D-3E1E9B09454A}" type="datetimeFigureOut">
              <a:rPr lang="es-MX" smtClean="0"/>
              <a:t>25/06/2025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7A75825-C49F-5B09-9984-1B9B32F82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57D5A1-2D25-CFDA-13EC-8ABB86E6E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3D15-4257-4F3F-8292-CC749CFCAB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472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EA1A6-2A60-2200-3DA7-E2142ED78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BF326DD-79D3-54AE-47A7-AA9CA468F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2D4B318-7586-21C2-1770-40112BD21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AA3F7CF-176E-5229-8D3E-1284821003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CE288AA-39E8-DAE6-861A-B396FAA46C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A25D0E3-8468-4BF9-7817-430806B51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12A5-502F-4A9F-BA1D-3E1E9B09454A}" type="datetimeFigureOut">
              <a:rPr lang="es-MX" smtClean="0"/>
              <a:t>25/06/2025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AA9EF2C-1221-6435-8598-A7805E982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49718BC-5928-E04F-E029-113F26512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3D15-4257-4F3F-8292-CC749CFCAB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3780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1A3076-FA20-8D30-0126-9E18302E9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5B4C221-3998-4A7E-0529-0B8C88F78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12A5-502F-4A9F-BA1D-3E1E9B09454A}" type="datetimeFigureOut">
              <a:rPr lang="es-MX" smtClean="0"/>
              <a:t>25/06/2025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7CE5B59-DD7E-213E-7F94-CBE9CE2D5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435585D-6234-2CD2-E760-D2F9E7DF2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3D15-4257-4F3F-8292-CC749CFCAB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2139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33F2441-7106-7D3B-B341-036596985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12A5-502F-4A9F-BA1D-3E1E9B09454A}" type="datetimeFigureOut">
              <a:rPr lang="es-MX" smtClean="0"/>
              <a:t>25/06/2025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51A50BB-7934-FFD8-8241-E2B0B5B1D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8AC3D04-5F8B-555B-ADF0-0CC1EB9B5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3D15-4257-4F3F-8292-CC749CFCAB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4031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8237-C630-5C8F-39B5-235611832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E7A873-7490-87AD-4EEB-E0AA24361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F78D51F-637D-BEF7-5AD6-2EF4855F3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B51A63-B0FB-E6E8-7C6E-887D6FC6E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12A5-502F-4A9F-BA1D-3E1E9B09454A}" type="datetimeFigureOut">
              <a:rPr lang="es-MX" smtClean="0"/>
              <a:t>25/06/2025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FFD0E07-FB44-FFAE-4D26-41B595A81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38822D-ACC6-0E77-0A79-1FFAB12AD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3D15-4257-4F3F-8292-CC749CFCAB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935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25E6A8-A87F-4C5D-AF91-02CF4F766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A058D31-496E-B3B3-9DE2-3BEF5F40E2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CD925A3-0B5F-035C-217E-818524F15E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88F8B3-6C39-F710-C95F-9B017CCDC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12A5-502F-4A9F-BA1D-3E1E9B09454A}" type="datetimeFigureOut">
              <a:rPr lang="es-MX" smtClean="0"/>
              <a:t>25/06/2025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9E44B1-3ACE-070D-5B4A-4208CD9E0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26F72C8-3BAD-9F18-D27B-920EBEA18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3D15-4257-4F3F-8292-CC749CFCAB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404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BF92352-CBD2-C7BA-F878-D0A777108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D0C9E8-05D0-201D-7E8D-E96BB7CEE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1EC352-2AD0-AC71-4FFC-41DB9C34FC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112A5-502F-4A9F-BA1D-3E1E9B09454A}" type="datetimeFigureOut">
              <a:rPr lang="es-MX" smtClean="0"/>
              <a:t>25/06/2025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72DDF8-62BA-B7A1-4A99-89822AF31A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3936BF-7AC2-AA86-97AE-787BB69D89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D3D15-4257-4F3F-8292-CC749CFCAB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1589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F76D4C2-6BC8-3E2D-991F-5F4A4254A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172751" y="0"/>
            <a:ext cx="6565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0785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 ayapa</dc:creator>
  <cp:lastModifiedBy>Alex ayapa</cp:lastModifiedBy>
  <cp:revision>1</cp:revision>
  <dcterms:created xsi:type="dcterms:W3CDTF">2025-06-25T20:56:02Z</dcterms:created>
  <dcterms:modified xsi:type="dcterms:W3CDTF">2025-06-25T20:56:21Z</dcterms:modified>
</cp:coreProperties>
</file>