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253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5151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425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388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3922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417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3959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986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733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8356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3495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709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09ABF-FB9C-473F-91AE-5EA507C54B30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96940-8FD6-4DF7-BAB5-939DC0E312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407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218A7-9000-3EEF-D5B5-65EA25C889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0DEB22-A05F-512B-4EC7-F29879EEFE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3288E5B-A153-33C0-2C51-B9C21696E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782" y="516338"/>
            <a:ext cx="6352436" cy="7131178"/>
          </a:xfrm>
          <a:prstGeom prst="rect">
            <a:avLst/>
          </a:prstGeom>
        </p:spPr>
      </p:pic>
      <p:sp>
        <p:nvSpPr>
          <p:cNvPr id="6" name="Forma libre: forma 5">
            <a:extLst>
              <a:ext uri="{FF2B5EF4-FFF2-40B4-BE49-F238E27FC236}">
                <a16:creationId xmlns:a16="http://schemas.microsoft.com/office/drawing/2014/main" id="{51EBF3EB-5094-86AA-8C83-36CC043F8A44}"/>
              </a:ext>
            </a:extLst>
          </p:cNvPr>
          <p:cNvSpPr/>
          <p:nvPr/>
        </p:nvSpPr>
        <p:spPr>
          <a:xfrm>
            <a:off x="2116806" y="6050071"/>
            <a:ext cx="2843557" cy="1226726"/>
          </a:xfrm>
          <a:custGeom>
            <a:avLst/>
            <a:gdLst>
              <a:gd name="connsiteX0" fmla="*/ 876915 w 2843557"/>
              <a:gd name="connsiteY0" fmla="*/ 0 h 1226726"/>
              <a:gd name="connsiteX1" fmla="*/ 1114909 w 2843557"/>
              <a:gd name="connsiteY1" fmla="*/ 1215025 h 1226726"/>
              <a:gd name="connsiteX2" fmla="*/ 914493 w 2843557"/>
              <a:gd name="connsiteY2" fmla="*/ 613776 h 1226726"/>
              <a:gd name="connsiteX3" fmla="*/ 476082 w 2843557"/>
              <a:gd name="connsiteY3" fmla="*/ 588724 h 1226726"/>
              <a:gd name="connsiteX4" fmla="*/ 2843501 w 2843557"/>
              <a:gd name="connsiteY4" fmla="*/ 263047 h 1226726"/>
              <a:gd name="connsiteX5" fmla="*/ 400926 w 2843557"/>
              <a:gd name="connsiteY5" fmla="*/ 75156 h 1226726"/>
              <a:gd name="connsiteX6" fmla="*/ 363347 w 2843557"/>
              <a:gd name="connsiteY6" fmla="*/ 75156 h 1226726"/>
              <a:gd name="connsiteX7" fmla="*/ 93 w 2843557"/>
              <a:gd name="connsiteY7" fmla="*/ 450937 h 1226726"/>
              <a:gd name="connsiteX8" fmla="*/ 325769 w 2843557"/>
              <a:gd name="connsiteY8" fmla="*/ 501041 h 1226726"/>
              <a:gd name="connsiteX9" fmla="*/ 137879 w 2843557"/>
              <a:gd name="connsiteY9" fmla="*/ 538619 h 122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43557" h="1226726">
                <a:moveTo>
                  <a:pt x="876915" y="0"/>
                </a:moveTo>
                <a:cubicBezTo>
                  <a:pt x="992780" y="556364"/>
                  <a:pt x="1108646" y="1112729"/>
                  <a:pt x="1114909" y="1215025"/>
                </a:cubicBezTo>
                <a:cubicBezTo>
                  <a:pt x="1121172" y="1317321"/>
                  <a:pt x="1020964" y="718160"/>
                  <a:pt x="914493" y="613776"/>
                </a:cubicBezTo>
                <a:cubicBezTo>
                  <a:pt x="808022" y="509392"/>
                  <a:pt x="154581" y="647179"/>
                  <a:pt x="476082" y="588724"/>
                </a:cubicBezTo>
                <a:cubicBezTo>
                  <a:pt x="797583" y="530269"/>
                  <a:pt x="2856027" y="348642"/>
                  <a:pt x="2843501" y="263047"/>
                </a:cubicBezTo>
                <a:cubicBezTo>
                  <a:pt x="2830975" y="177452"/>
                  <a:pt x="814285" y="106471"/>
                  <a:pt x="400926" y="75156"/>
                </a:cubicBezTo>
                <a:cubicBezTo>
                  <a:pt x="-12433" y="43841"/>
                  <a:pt x="430152" y="12526"/>
                  <a:pt x="363347" y="75156"/>
                </a:cubicBezTo>
                <a:cubicBezTo>
                  <a:pt x="296542" y="137786"/>
                  <a:pt x="6356" y="379956"/>
                  <a:pt x="93" y="450937"/>
                </a:cubicBezTo>
                <a:cubicBezTo>
                  <a:pt x="-6170" y="521918"/>
                  <a:pt x="302805" y="486427"/>
                  <a:pt x="325769" y="501041"/>
                </a:cubicBezTo>
                <a:cubicBezTo>
                  <a:pt x="348733" y="515655"/>
                  <a:pt x="243306" y="527137"/>
                  <a:pt x="137879" y="53861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F4031B7B-77C2-F023-F271-5ED4AD72AB06}"/>
              </a:ext>
            </a:extLst>
          </p:cNvPr>
          <p:cNvSpPr/>
          <p:nvPr/>
        </p:nvSpPr>
        <p:spPr>
          <a:xfrm>
            <a:off x="3118981" y="6075123"/>
            <a:ext cx="839244" cy="289284"/>
          </a:xfrm>
          <a:custGeom>
            <a:avLst/>
            <a:gdLst>
              <a:gd name="connsiteX0" fmla="*/ 0 w 839244"/>
              <a:gd name="connsiteY0" fmla="*/ 87682 h 289284"/>
              <a:gd name="connsiteX1" fmla="*/ 463463 w 839244"/>
              <a:gd name="connsiteY1" fmla="*/ 288099 h 289284"/>
              <a:gd name="connsiteX2" fmla="*/ 663879 w 839244"/>
              <a:gd name="connsiteY2" fmla="*/ 162839 h 289284"/>
              <a:gd name="connsiteX3" fmla="*/ 839244 w 839244"/>
              <a:gd name="connsiteY3" fmla="*/ 0 h 289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9244" h="289284">
                <a:moveTo>
                  <a:pt x="0" y="87682"/>
                </a:moveTo>
                <a:cubicBezTo>
                  <a:pt x="176408" y="181627"/>
                  <a:pt x="352817" y="275573"/>
                  <a:pt x="463463" y="288099"/>
                </a:cubicBezTo>
                <a:cubicBezTo>
                  <a:pt x="574109" y="300625"/>
                  <a:pt x="601249" y="210855"/>
                  <a:pt x="663879" y="162839"/>
                </a:cubicBezTo>
                <a:cubicBezTo>
                  <a:pt x="726509" y="114823"/>
                  <a:pt x="839244" y="0"/>
                  <a:pt x="839244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29903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Office PowerPoint</Application>
  <PresentationFormat>Carta (216 x 279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ayapa</dc:creator>
  <cp:lastModifiedBy>Alex ayapa</cp:lastModifiedBy>
  <cp:revision>1</cp:revision>
  <dcterms:created xsi:type="dcterms:W3CDTF">2025-12-11T15:29:34Z</dcterms:created>
  <dcterms:modified xsi:type="dcterms:W3CDTF">2025-12-11T15:32:34Z</dcterms:modified>
</cp:coreProperties>
</file>