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253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5021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7281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899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829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6927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4584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6907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4403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639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625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958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D233A-CF2D-474E-BA28-C674E86D3BD2}" type="datetimeFigureOut">
              <a:rPr lang="es-MX" smtClean="0"/>
              <a:t>31/10/2025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3D186-704A-4D95-A1FC-FE5E9836797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7227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0AA06DB-4EE6-8C5C-88B9-14AB5450BE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603"/>
          <a:stretch>
            <a:fillRect/>
          </a:stretch>
        </p:blipFill>
        <p:spPr>
          <a:xfrm>
            <a:off x="112734" y="676407"/>
            <a:ext cx="6428031" cy="749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4542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0</Words>
  <Application>Microsoft Office PowerPoint</Application>
  <PresentationFormat>Carta (216 x 279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ayapa</dc:creator>
  <cp:lastModifiedBy>Alex ayapa</cp:lastModifiedBy>
  <cp:revision>1</cp:revision>
  <dcterms:created xsi:type="dcterms:W3CDTF">2025-11-01T00:07:42Z</dcterms:created>
  <dcterms:modified xsi:type="dcterms:W3CDTF">2025-11-01T00:10:29Z</dcterms:modified>
</cp:coreProperties>
</file>