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1" d="100"/>
          <a:sy n="61" d="100"/>
        </p:scale>
        <p:origin x="2539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46113-324C-4939-8D83-E8FC788366E9}" type="datetimeFigureOut">
              <a:rPr lang="es-MX" smtClean="0"/>
              <a:t>26/11/2025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7E015-1951-4435-A18D-8AE9ADB44A2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973845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46113-324C-4939-8D83-E8FC788366E9}" type="datetimeFigureOut">
              <a:rPr lang="es-MX" smtClean="0"/>
              <a:t>26/11/2025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7E015-1951-4435-A18D-8AE9ADB44A2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526803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46113-324C-4939-8D83-E8FC788366E9}" type="datetimeFigureOut">
              <a:rPr lang="es-MX" smtClean="0"/>
              <a:t>26/11/2025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7E015-1951-4435-A18D-8AE9ADB44A2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334116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46113-324C-4939-8D83-E8FC788366E9}" type="datetimeFigureOut">
              <a:rPr lang="es-MX" smtClean="0"/>
              <a:t>26/11/2025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7E015-1951-4435-A18D-8AE9ADB44A2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44750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46113-324C-4939-8D83-E8FC788366E9}" type="datetimeFigureOut">
              <a:rPr lang="es-MX" smtClean="0"/>
              <a:t>26/11/2025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7E015-1951-4435-A18D-8AE9ADB44A2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67983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46113-324C-4939-8D83-E8FC788366E9}" type="datetimeFigureOut">
              <a:rPr lang="es-MX" smtClean="0"/>
              <a:t>26/11/2025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7E015-1951-4435-A18D-8AE9ADB44A2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99075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46113-324C-4939-8D83-E8FC788366E9}" type="datetimeFigureOut">
              <a:rPr lang="es-MX" smtClean="0"/>
              <a:t>26/11/2025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7E015-1951-4435-A18D-8AE9ADB44A2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065736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46113-324C-4939-8D83-E8FC788366E9}" type="datetimeFigureOut">
              <a:rPr lang="es-MX" smtClean="0"/>
              <a:t>26/11/2025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7E015-1951-4435-A18D-8AE9ADB44A2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73581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46113-324C-4939-8D83-E8FC788366E9}" type="datetimeFigureOut">
              <a:rPr lang="es-MX" smtClean="0"/>
              <a:t>26/11/2025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7E015-1951-4435-A18D-8AE9ADB44A2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843564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46113-324C-4939-8D83-E8FC788366E9}" type="datetimeFigureOut">
              <a:rPr lang="es-MX" smtClean="0"/>
              <a:t>26/11/2025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7E015-1951-4435-A18D-8AE9ADB44A2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69352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46113-324C-4939-8D83-E8FC788366E9}" type="datetimeFigureOut">
              <a:rPr lang="es-MX" smtClean="0"/>
              <a:t>26/11/2025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7E015-1951-4435-A18D-8AE9ADB44A2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22848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946113-324C-4939-8D83-E8FC788366E9}" type="datetimeFigureOut">
              <a:rPr lang="es-MX" smtClean="0"/>
              <a:t>26/11/2025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17E015-1951-4435-A18D-8AE9ADB44A2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101563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2768C0E6-6B4B-6F01-AF71-C0533C1878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029" y="141330"/>
            <a:ext cx="6492366" cy="80381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4090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</TotalTime>
  <Words>0</Words>
  <Application>Microsoft Office PowerPoint</Application>
  <PresentationFormat>Carta (216 x 279 mm)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Alex ayapa</dc:creator>
  <cp:lastModifiedBy>Alex ayapa</cp:lastModifiedBy>
  <cp:revision>1</cp:revision>
  <dcterms:created xsi:type="dcterms:W3CDTF">2025-11-26T20:12:24Z</dcterms:created>
  <dcterms:modified xsi:type="dcterms:W3CDTF">2025-11-26T20:13:57Z</dcterms:modified>
</cp:coreProperties>
</file>